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67" r:id="rId4"/>
    <p:sldMasterId id="2147493471" r:id="rId5"/>
  </p:sldMasterIdLst>
  <p:notesMasterIdLst>
    <p:notesMasterId r:id="rId10"/>
  </p:notesMasterIdLst>
  <p:sldIdLst>
    <p:sldId id="1673" r:id="rId6"/>
    <p:sldId id="256" r:id="rId7"/>
    <p:sldId id="257" r:id="rId8"/>
    <p:sldId id="258" r:id="rId9"/>
  </p:sldIdLst>
  <p:sldSz cx="9144000" cy="5143500" type="screen16x9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4057"/>
    <a:srgbClr val="F8F9FA"/>
    <a:srgbClr val="E30513"/>
    <a:srgbClr val="CE122D"/>
    <a:srgbClr val="1E81B7"/>
    <a:srgbClr val="F08113"/>
    <a:srgbClr val="DF06E0"/>
    <a:srgbClr val="E0DF00"/>
    <a:srgbClr val="01548B"/>
    <a:srgbClr val="D79C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09" autoAdjust="0"/>
    <p:restoredTop sz="94660"/>
  </p:normalViewPr>
  <p:slideViewPr>
    <p:cSldViewPr snapToGrid="0">
      <p:cViewPr varScale="1">
        <p:scale>
          <a:sx n="156" d="100"/>
          <a:sy n="156" d="100"/>
        </p:scale>
        <p:origin x="232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5" d="100"/>
          <a:sy n="95" d="100"/>
        </p:scale>
        <p:origin x="3112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3DF084A-2E4B-4810-B613-529F3B3D00B1}" type="datetimeFigureOut">
              <a:rPr lang="es-CL" smtClean="0"/>
              <a:t>30-12-22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28BCB27-E03A-4C61-9500-A887310B82B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15754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521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BA185F7-D6D5-440D-A064-8ABA8F0CC407}" type="slidenum">
              <a:rPr lang="fr-FR" altLang="fr-FR">
                <a:solidFill>
                  <a:srgbClr val="000000"/>
                </a:solidFill>
                <a:latin typeface="Times" panose="02020603050405020304" pitchFamily="18" charset="0"/>
                <a:ea typeface="MS PGothic" panose="020B0600070205080204" pitchFamily="34" charset="-128"/>
              </a:rPr>
              <a:pPr defTabSz="925217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fr-FR" altLang="fr-FR">
              <a:solidFill>
                <a:srgbClr val="000000"/>
              </a:solidFill>
              <a:latin typeface="Times" panose="02020603050405020304" pitchFamily="18" charset="0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40040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11950-9710-E74F-B131-D76CC3356CA1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130373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11950-9710-E74F-B131-D76CC3356CA1}" type="slidenum">
              <a:rPr lang="es-CL" smtClean="0"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37055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3355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0284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A3423-6D19-0144-B46A-E0E4C500749D}" type="datetimeFigureOut">
              <a:rPr lang="es-CL" smtClean="0"/>
              <a:t>30-12-22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DCBE7-D5D4-984C-A79E-F8D19269600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98972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  <a:pPr/>
              <a:t>12/30/22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634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12/30/22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016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7B99-7C3F-4BC3-B7B8-7E1F8C620B24}" type="datetime1">
              <a:rPr lang="en-US" smtClean="0"/>
              <a:pPr/>
              <a:t>12/30/22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450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12/30/22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531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12/30/22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786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12/30/22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561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12/30/22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419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12/30/22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‹Nº›</a:t>
            </a:fld>
            <a:endParaRPr kumimoji="0" lang="en-US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4702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12/30/22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5727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12/30/22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758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12/30/22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848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0461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68" r:id="rId1"/>
    <p:sldLayoutId id="2147493469" r:id="rId2"/>
    <p:sldLayoutId id="2147493483" r:id="rId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093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93">
          <a:solidFill>
            <a:schemeClr val="tx1"/>
          </a:solidFill>
          <a:latin typeface="Verdana" pitchFamily="34" charset="0"/>
          <a:ea typeface="MS PGothic" panose="020B0600070205080204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93">
          <a:solidFill>
            <a:schemeClr val="tx1"/>
          </a:solidFill>
          <a:latin typeface="Verdana" pitchFamily="34" charset="0"/>
          <a:ea typeface="MS PGothic" panose="020B0600070205080204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93">
          <a:solidFill>
            <a:schemeClr val="tx1"/>
          </a:solidFill>
          <a:latin typeface="Verdana" pitchFamily="34" charset="0"/>
          <a:ea typeface="MS PGothic" panose="020B0600070205080204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93">
          <a:solidFill>
            <a:schemeClr val="tx1"/>
          </a:solidFill>
          <a:latin typeface="Verdana" pitchFamily="34" charset="0"/>
          <a:ea typeface="MS PGothic" panose="020B0600070205080204" pitchFamily="34" charset="-128"/>
        </a:defRPr>
      </a:lvl5pPr>
      <a:lvl6pPr marL="398724" algn="l" rtl="0" fontAlgn="base">
        <a:spcBef>
          <a:spcPct val="0"/>
        </a:spcBef>
        <a:spcAft>
          <a:spcPct val="0"/>
        </a:spcAft>
        <a:defRPr sz="2093">
          <a:solidFill>
            <a:srgbClr val="FF0000"/>
          </a:solidFill>
          <a:latin typeface="Verdana" pitchFamily="34" charset="0"/>
        </a:defRPr>
      </a:lvl6pPr>
      <a:lvl7pPr marL="797448" algn="l" rtl="0" fontAlgn="base">
        <a:spcBef>
          <a:spcPct val="0"/>
        </a:spcBef>
        <a:spcAft>
          <a:spcPct val="0"/>
        </a:spcAft>
        <a:defRPr sz="2093">
          <a:solidFill>
            <a:srgbClr val="FF0000"/>
          </a:solidFill>
          <a:latin typeface="Verdana" pitchFamily="34" charset="0"/>
        </a:defRPr>
      </a:lvl7pPr>
      <a:lvl8pPr marL="1196172" algn="l" rtl="0" fontAlgn="base">
        <a:spcBef>
          <a:spcPct val="0"/>
        </a:spcBef>
        <a:spcAft>
          <a:spcPct val="0"/>
        </a:spcAft>
        <a:defRPr sz="2093">
          <a:solidFill>
            <a:srgbClr val="FF0000"/>
          </a:solidFill>
          <a:latin typeface="Verdana" pitchFamily="34" charset="0"/>
        </a:defRPr>
      </a:lvl8pPr>
      <a:lvl9pPr marL="1594896" algn="l" rtl="0" fontAlgn="base">
        <a:spcBef>
          <a:spcPct val="0"/>
        </a:spcBef>
        <a:spcAft>
          <a:spcPct val="0"/>
        </a:spcAft>
        <a:defRPr sz="2093">
          <a:solidFill>
            <a:srgbClr val="FF0000"/>
          </a:solidFill>
          <a:latin typeface="Verdana" pitchFamily="34" charset="0"/>
        </a:defRPr>
      </a:lvl9pPr>
    </p:titleStyle>
    <p:bodyStyle>
      <a:lvl1pPr marL="157828" indent="-157828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Wingdings" panose="05000000000000000000" pitchFamily="2" charset="2"/>
        <a:buChar char="§"/>
        <a:defRPr sz="1395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473485" indent="-1592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1221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093722" indent="-199362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1047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449529" indent="-199362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Wingdings" panose="05000000000000000000" pitchFamily="2" charset="2"/>
        <a:defRPr sz="1744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805334" indent="-199362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Wingdings" panose="05000000000000000000" pitchFamily="2" charset="2"/>
        <a:defRPr sz="1744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204058" indent="-199362" algn="l" rtl="0" fontAlgn="base">
        <a:spcBef>
          <a:spcPct val="20000"/>
        </a:spcBef>
        <a:spcAft>
          <a:spcPct val="0"/>
        </a:spcAft>
        <a:buClr>
          <a:srgbClr val="FF0000"/>
        </a:buClr>
        <a:buFont typeface="Wingdings" pitchFamily="2" charset="2"/>
        <a:defRPr sz="1744">
          <a:solidFill>
            <a:schemeClr val="tx1"/>
          </a:solidFill>
          <a:latin typeface="+mn-lt"/>
        </a:defRPr>
      </a:lvl6pPr>
      <a:lvl7pPr marL="2602782" indent="-199362" algn="l" rtl="0" fontAlgn="base">
        <a:spcBef>
          <a:spcPct val="20000"/>
        </a:spcBef>
        <a:spcAft>
          <a:spcPct val="0"/>
        </a:spcAft>
        <a:buClr>
          <a:srgbClr val="FF0000"/>
        </a:buClr>
        <a:buFont typeface="Wingdings" pitchFamily="2" charset="2"/>
        <a:defRPr sz="1744">
          <a:solidFill>
            <a:schemeClr val="tx1"/>
          </a:solidFill>
          <a:latin typeface="+mn-lt"/>
        </a:defRPr>
      </a:lvl7pPr>
      <a:lvl8pPr marL="3001507" indent="-199362" algn="l" rtl="0" fontAlgn="base">
        <a:spcBef>
          <a:spcPct val="20000"/>
        </a:spcBef>
        <a:spcAft>
          <a:spcPct val="0"/>
        </a:spcAft>
        <a:buClr>
          <a:srgbClr val="FF0000"/>
        </a:buClr>
        <a:buFont typeface="Wingdings" pitchFamily="2" charset="2"/>
        <a:defRPr sz="1744">
          <a:solidFill>
            <a:schemeClr val="tx1"/>
          </a:solidFill>
          <a:latin typeface="+mn-lt"/>
        </a:defRPr>
      </a:lvl8pPr>
      <a:lvl9pPr marL="3400231" indent="-199362" algn="l" rtl="0" fontAlgn="base">
        <a:spcBef>
          <a:spcPct val="20000"/>
        </a:spcBef>
        <a:spcAft>
          <a:spcPct val="0"/>
        </a:spcAft>
        <a:buClr>
          <a:srgbClr val="FF0000"/>
        </a:buClr>
        <a:buFont typeface="Wingdings" pitchFamily="2" charset="2"/>
        <a:defRPr sz="1744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797448" rtl="0" eaLnBrk="1" latinLnBrk="0" hangingPunct="1">
        <a:defRPr sz="1570" kern="1200">
          <a:solidFill>
            <a:schemeClr val="tx1"/>
          </a:solidFill>
          <a:latin typeface="+mn-lt"/>
          <a:ea typeface="+mn-ea"/>
          <a:cs typeface="+mn-cs"/>
        </a:defRPr>
      </a:lvl1pPr>
      <a:lvl2pPr marL="398724" algn="l" defTabSz="797448" rtl="0" eaLnBrk="1" latinLnBrk="0" hangingPunct="1">
        <a:defRPr sz="1570" kern="1200">
          <a:solidFill>
            <a:schemeClr val="tx1"/>
          </a:solidFill>
          <a:latin typeface="+mn-lt"/>
          <a:ea typeface="+mn-ea"/>
          <a:cs typeface="+mn-cs"/>
        </a:defRPr>
      </a:lvl2pPr>
      <a:lvl3pPr marL="797448" algn="l" defTabSz="797448" rtl="0" eaLnBrk="1" latinLnBrk="0" hangingPunct="1">
        <a:defRPr sz="1570" kern="1200">
          <a:solidFill>
            <a:schemeClr val="tx1"/>
          </a:solidFill>
          <a:latin typeface="+mn-lt"/>
          <a:ea typeface="+mn-ea"/>
          <a:cs typeface="+mn-cs"/>
        </a:defRPr>
      </a:lvl3pPr>
      <a:lvl4pPr marL="1196172" algn="l" defTabSz="797448" rtl="0" eaLnBrk="1" latinLnBrk="0" hangingPunct="1">
        <a:defRPr sz="1570" kern="1200">
          <a:solidFill>
            <a:schemeClr val="tx1"/>
          </a:solidFill>
          <a:latin typeface="+mn-lt"/>
          <a:ea typeface="+mn-ea"/>
          <a:cs typeface="+mn-cs"/>
        </a:defRPr>
      </a:lvl4pPr>
      <a:lvl5pPr marL="1594896" algn="l" defTabSz="797448" rtl="0" eaLnBrk="1" latinLnBrk="0" hangingPunct="1">
        <a:defRPr sz="1570" kern="1200">
          <a:solidFill>
            <a:schemeClr val="tx1"/>
          </a:solidFill>
          <a:latin typeface="+mn-lt"/>
          <a:ea typeface="+mn-ea"/>
          <a:cs typeface="+mn-cs"/>
        </a:defRPr>
      </a:lvl5pPr>
      <a:lvl6pPr marL="1993621" algn="l" defTabSz="797448" rtl="0" eaLnBrk="1" latinLnBrk="0" hangingPunct="1">
        <a:defRPr sz="1570" kern="1200">
          <a:solidFill>
            <a:schemeClr val="tx1"/>
          </a:solidFill>
          <a:latin typeface="+mn-lt"/>
          <a:ea typeface="+mn-ea"/>
          <a:cs typeface="+mn-cs"/>
        </a:defRPr>
      </a:lvl6pPr>
      <a:lvl7pPr marL="2392345" algn="l" defTabSz="797448" rtl="0" eaLnBrk="1" latinLnBrk="0" hangingPunct="1">
        <a:defRPr sz="1570" kern="1200">
          <a:solidFill>
            <a:schemeClr val="tx1"/>
          </a:solidFill>
          <a:latin typeface="+mn-lt"/>
          <a:ea typeface="+mn-ea"/>
          <a:cs typeface="+mn-cs"/>
        </a:defRPr>
      </a:lvl7pPr>
      <a:lvl8pPr marL="2791069" algn="l" defTabSz="797448" rtl="0" eaLnBrk="1" latinLnBrk="0" hangingPunct="1">
        <a:defRPr sz="1570" kern="1200">
          <a:solidFill>
            <a:schemeClr val="tx1"/>
          </a:solidFill>
          <a:latin typeface="+mn-lt"/>
          <a:ea typeface="+mn-ea"/>
          <a:cs typeface="+mn-cs"/>
        </a:defRPr>
      </a:lvl8pPr>
      <a:lvl9pPr marL="3189793" algn="l" defTabSz="797448" rtl="0" eaLnBrk="1" latinLnBrk="0" hangingPunct="1">
        <a:defRPr sz="15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/>
              <a:t>12/30/22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070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72" r:id="rId1"/>
    <p:sldLayoutId id="2147493473" r:id="rId2"/>
    <p:sldLayoutId id="2147493474" r:id="rId3"/>
    <p:sldLayoutId id="2147493475" r:id="rId4"/>
    <p:sldLayoutId id="2147493476" r:id="rId5"/>
    <p:sldLayoutId id="2147493477" r:id="rId6"/>
    <p:sldLayoutId id="2147493478" r:id="rId7"/>
    <p:sldLayoutId id="2147493479" r:id="rId8"/>
    <p:sldLayoutId id="2147493480" r:id="rId9"/>
    <p:sldLayoutId id="2147493481" r:id="rId10"/>
    <p:sldLayoutId id="2147493482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871AC8FC-1C41-3C47-AEDA-D3583CFC4BA2}"/>
              </a:ext>
            </a:extLst>
          </p:cNvPr>
          <p:cNvSpPr txBox="1"/>
          <p:nvPr/>
        </p:nvSpPr>
        <p:spPr>
          <a:xfrm>
            <a:off x="8147035" y="4851638"/>
            <a:ext cx="90696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79744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fr-FR" sz="700" cap="all" dirty="0">
                <a:solidFill>
                  <a:schemeClr val="tx2">
                    <a:lumMod val="95000"/>
                    <a:lumOff val="5000"/>
                  </a:schemeClr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Arial" pitchFamily="34" charset="0"/>
              </a:rPr>
              <a:t>Mayo 2022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5930B52-E307-984B-B226-A89E75753BC0}"/>
              </a:ext>
            </a:extLst>
          </p:cNvPr>
          <p:cNvSpPr txBox="1"/>
          <p:nvPr/>
        </p:nvSpPr>
        <p:spPr>
          <a:xfrm>
            <a:off x="276225" y="2628349"/>
            <a:ext cx="184997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9744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fr-FR" sz="1000" dirty="0">
                <a:solidFill>
                  <a:srgbClr val="FFFFFF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Arial" pitchFamily="34" charset="0"/>
              </a:rPr>
              <a:t>www.metropolitansantiago.cl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7157EC0D-71F4-FC43-AA7B-96B83FF14451}"/>
              </a:ext>
            </a:extLst>
          </p:cNvPr>
          <p:cNvSpPr txBox="1"/>
          <p:nvPr/>
        </p:nvSpPr>
        <p:spPr>
          <a:xfrm>
            <a:off x="276225" y="1296870"/>
            <a:ext cx="2388730" cy="1218282"/>
          </a:xfrm>
          <a:prstGeom prst="rect">
            <a:avLst/>
          </a:prstGeom>
          <a:noFill/>
          <a:effectLst>
            <a:glow rad="127000">
              <a:schemeClr val="accent1">
                <a:alpha val="56000"/>
              </a:schemeClr>
            </a:glow>
            <a:softEdge rad="12700"/>
          </a:effectLst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r>
              <a:rPr lang="es-ES_tradnl" sz="1000" cap="all" dirty="0">
                <a:solidFill>
                  <a:schemeClr val="bg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Arial" pitchFamily="34" charset="0"/>
              </a:rPr>
              <a:t>EVENTOS CORPORATIVOS</a:t>
            </a: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r>
              <a:rPr lang="es-ES_tradnl" sz="1000" cap="all" dirty="0">
                <a:solidFill>
                  <a:schemeClr val="bg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Arial" pitchFamily="34" charset="0"/>
              </a:rPr>
              <a:t>Eventos sociales</a:t>
            </a: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r>
              <a:rPr lang="es-ES_tradnl" sz="1000" cap="all" dirty="0">
                <a:solidFill>
                  <a:schemeClr val="bg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Arial" pitchFamily="34" charset="0"/>
              </a:rPr>
              <a:t>Graduaciones</a:t>
            </a: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r>
              <a:rPr lang="es-ES_tradnl" sz="1000" cap="all" dirty="0">
                <a:solidFill>
                  <a:schemeClr val="bg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Arial" pitchFamily="34" charset="0"/>
              </a:rPr>
              <a:t>matrimonios</a:t>
            </a:r>
          </a:p>
          <a:p>
            <a:pPr>
              <a:lnSpc>
                <a:spcPct val="150000"/>
              </a:lnSpc>
            </a:pPr>
            <a:endParaRPr lang="es-ES_tradnl" sz="1000" cap="all" dirty="0">
              <a:solidFill>
                <a:schemeClr val="bg1"/>
              </a:solidFill>
              <a:latin typeface="Franklin Gothic Book" panose="020B0503020102020204" pitchFamily="34" charset="0"/>
              <a:ea typeface="MS PGothic" panose="020B0600070205080204" pitchFamily="34" charset="-128"/>
              <a:cs typeface="Arial" pitchFamily="34" charset="0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B22F23BB-961E-2EC5-CA5F-AFF80F3377D5}"/>
              </a:ext>
            </a:extLst>
          </p:cNvPr>
          <p:cNvGrpSpPr/>
          <p:nvPr/>
        </p:nvGrpSpPr>
        <p:grpSpPr>
          <a:xfrm>
            <a:off x="364228" y="4601772"/>
            <a:ext cx="1197734" cy="294678"/>
            <a:chOff x="414095" y="228798"/>
            <a:chExt cx="1580845" cy="388935"/>
          </a:xfrm>
        </p:grpSpPr>
        <p:pic>
          <p:nvPicPr>
            <p:cNvPr id="13" name="Imagen 12" descr="Imagen que contiene Texto&#10;&#10;Descripción generada automáticamente">
              <a:extLst>
                <a:ext uri="{FF2B5EF4-FFF2-40B4-BE49-F238E27FC236}">
                  <a16:creationId xmlns:a16="http://schemas.microsoft.com/office/drawing/2014/main" id="{837CFEFD-688B-F037-55C2-E394E07454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4095" y="228798"/>
              <a:ext cx="395109" cy="388935"/>
            </a:xfrm>
            <a:prstGeom prst="rect">
              <a:avLst/>
            </a:prstGeom>
          </p:spPr>
        </p:pic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BD287347-BC9B-5988-4BDD-F43ECC814A84}"/>
                </a:ext>
              </a:extLst>
            </p:cNvPr>
            <p:cNvCxnSpPr/>
            <p:nvPr/>
          </p:nvCxnSpPr>
          <p:spPr bwMode="auto">
            <a:xfrm>
              <a:off x="1014166" y="228891"/>
              <a:ext cx="0" cy="388842"/>
            </a:xfrm>
            <a:prstGeom prst="line">
              <a:avLst/>
            </a:prstGeom>
            <a:noFill/>
            <a:ln w="1905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9DB91BBF-52E7-DCF5-463A-A2BDB5E6B3D7}"/>
                </a:ext>
              </a:extLst>
            </p:cNvPr>
            <p:cNvSpPr txBox="1"/>
            <p:nvPr/>
          </p:nvSpPr>
          <p:spPr>
            <a:xfrm>
              <a:off x="1086864" y="233354"/>
              <a:ext cx="908076" cy="3452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97448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cap="all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Franklin Gothic Demi" panose="020B0603020102020204" pitchFamily="34" charset="0"/>
                  <a:ea typeface="MS PGothic" panose="020B0600070205080204" pitchFamily="34" charset="-128"/>
                  <a:cs typeface="Arial" pitchFamily="34" charset="0"/>
                </a:rPr>
                <a:t>VENUES</a:t>
              </a:r>
            </a:p>
          </p:txBody>
        </p:sp>
      </p:grpSp>
      <p:pic>
        <p:nvPicPr>
          <p:cNvPr id="5" name="Imagen 4" descr="Dibujo con letras blancas&#10;&#10;Descripción generada automáticamente con confianza media">
            <a:extLst>
              <a:ext uri="{FF2B5EF4-FFF2-40B4-BE49-F238E27FC236}">
                <a16:creationId xmlns:a16="http://schemas.microsoft.com/office/drawing/2014/main" id="{9110EA28-A8C8-3947-2546-C6AE52C7AE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228" y="741138"/>
            <a:ext cx="2300727" cy="35227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13435069-1C11-134B-623C-2F765EC8C18D}"/>
              </a:ext>
            </a:extLst>
          </p:cNvPr>
          <p:cNvSpPr txBox="1"/>
          <p:nvPr/>
        </p:nvSpPr>
        <p:spPr>
          <a:xfrm>
            <a:off x="3626012" y="3618488"/>
            <a:ext cx="4794843" cy="577850"/>
          </a:xfrm>
          <a:prstGeom prst="rect">
            <a:avLst/>
          </a:prstGeom>
          <a:noFill/>
          <a:effectLst>
            <a:glow rad="127000">
              <a:schemeClr val="accent1">
                <a:alpha val="56000"/>
              </a:schemeClr>
            </a:glow>
            <a:softEdge rad="12700"/>
          </a:effectLst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_tradnl" sz="2400" b="1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[ PLANOS PLANTA ]</a:t>
            </a:r>
          </a:p>
        </p:txBody>
      </p:sp>
    </p:spTree>
    <p:extLst>
      <p:ext uri="{BB962C8B-B14F-4D97-AF65-F5344CB8AC3E}">
        <p14:creationId xmlns:p14="http://schemas.microsoft.com/office/powerpoint/2010/main" val="1525800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ángulo 89">
            <a:extLst>
              <a:ext uri="{FF2B5EF4-FFF2-40B4-BE49-F238E27FC236}">
                <a16:creationId xmlns:a16="http://schemas.microsoft.com/office/drawing/2014/main" id="{1CFD91D9-B5A1-96F3-4946-F49A70FA3CDC}"/>
              </a:ext>
            </a:extLst>
          </p:cNvPr>
          <p:cNvSpPr/>
          <p:nvPr/>
        </p:nvSpPr>
        <p:spPr>
          <a:xfrm>
            <a:off x="180732" y="2960144"/>
            <a:ext cx="1665140" cy="461665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atin typeface="Franklin Gothic Book" panose="020B0503020102020204" pitchFamily="34" charset="0"/>
            </a:endParaRPr>
          </a:p>
        </p:txBody>
      </p:sp>
      <p:pic>
        <p:nvPicPr>
          <p:cNvPr id="66" name="Imagen 65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30E2C31D-8D74-0AFF-E9F6-58312756B1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9269" y="596271"/>
            <a:ext cx="5065462" cy="2133304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34EDA564-EB77-D7E1-FF54-7D1B4388EF0A}"/>
              </a:ext>
            </a:extLst>
          </p:cNvPr>
          <p:cNvSpPr/>
          <p:nvPr/>
        </p:nvSpPr>
        <p:spPr>
          <a:xfrm>
            <a:off x="2115047" y="235050"/>
            <a:ext cx="7028953" cy="2410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1D3EE8E-346E-EE60-EC85-4F5CA554ED3F}"/>
              </a:ext>
            </a:extLst>
          </p:cNvPr>
          <p:cNvSpPr txBox="1"/>
          <p:nvPr/>
        </p:nvSpPr>
        <p:spPr>
          <a:xfrm>
            <a:off x="2178658" y="178865"/>
            <a:ext cx="13950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dirty="0">
                <a:latin typeface="Franklin Gothic Demi" panose="020B0603020102020204" pitchFamily="34" charset="0"/>
              </a:rPr>
              <a:t>PLANTA BAJA</a:t>
            </a:r>
          </a:p>
        </p:txBody>
      </p:sp>
      <p:pic>
        <p:nvPicPr>
          <p:cNvPr id="8" name="Imagen 7" descr="Imagen que contiene firmar, alimentos, dibujo&#10;&#10;Descripción generada automáticamente">
            <a:extLst>
              <a:ext uri="{FF2B5EF4-FFF2-40B4-BE49-F238E27FC236}">
                <a16:creationId xmlns:a16="http://schemas.microsoft.com/office/drawing/2014/main" id="{094E6684-FB94-AD5E-C40D-48570F0F00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711" y="235050"/>
            <a:ext cx="1574358" cy="241060"/>
          </a:xfrm>
          <a:prstGeom prst="rect">
            <a:avLst/>
          </a:prstGeom>
        </p:spPr>
      </p:pic>
      <p:sp>
        <p:nvSpPr>
          <p:cNvPr id="12" name="Elipse 11">
            <a:extLst>
              <a:ext uri="{FF2B5EF4-FFF2-40B4-BE49-F238E27FC236}">
                <a16:creationId xmlns:a16="http://schemas.microsoft.com/office/drawing/2014/main" id="{45AB994C-10B7-1D7A-6E52-558E095E7044}"/>
              </a:ext>
            </a:extLst>
          </p:cNvPr>
          <p:cNvSpPr/>
          <p:nvPr/>
        </p:nvSpPr>
        <p:spPr>
          <a:xfrm>
            <a:off x="2542517" y="1098228"/>
            <a:ext cx="246870" cy="246870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800" dirty="0">
              <a:latin typeface="Franklin Gothic Book" panose="020B050302010202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39B5A2A-07B7-338D-9836-072E76D35336}"/>
              </a:ext>
            </a:extLst>
          </p:cNvPr>
          <p:cNvSpPr txBox="1"/>
          <p:nvPr/>
        </p:nvSpPr>
        <p:spPr>
          <a:xfrm>
            <a:off x="2490882" y="1093701"/>
            <a:ext cx="3501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1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2D9F0A44-0FBA-D81C-3566-F3DF060DFFF8}"/>
              </a:ext>
            </a:extLst>
          </p:cNvPr>
          <p:cNvSpPr/>
          <p:nvPr/>
        </p:nvSpPr>
        <p:spPr>
          <a:xfrm>
            <a:off x="4941300" y="2013671"/>
            <a:ext cx="246870" cy="246870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800" dirty="0">
              <a:latin typeface="Franklin Gothic Book" panose="020B0503020102020204" pitchFamily="34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98C55EC3-F463-1989-75E8-6FFD7F2825C0}"/>
              </a:ext>
            </a:extLst>
          </p:cNvPr>
          <p:cNvSpPr txBox="1"/>
          <p:nvPr/>
        </p:nvSpPr>
        <p:spPr>
          <a:xfrm>
            <a:off x="4889665" y="2009144"/>
            <a:ext cx="3501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7</a:t>
            </a: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37C45D5C-100B-2A37-DBA2-7D74DFB58897}"/>
              </a:ext>
            </a:extLst>
          </p:cNvPr>
          <p:cNvSpPr/>
          <p:nvPr/>
        </p:nvSpPr>
        <p:spPr>
          <a:xfrm>
            <a:off x="4941300" y="1667450"/>
            <a:ext cx="246870" cy="246870"/>
          </a:xfrm>
          <a:prstGeom prst="ellipse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800" dirty="0">
              <a:latin typeface="Franklin Gothic Book" panose="020B0503020102020204" pitchFamily="34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EAF35EE-6EB9-4E17-B787-570CB8460241}"/>
              </a:ext>
            </a:extLst>
          </p:cNvPr>
          <p:cNvSpPr txBox="1"/>
          <p:nvPr/>
        </p:nvSpPr>
        <p:spPr>
          <a:xfrm>
            <a:off x="4889665" y="1662923"/>
            <a:ext cx="3501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6</a:t>
            </a: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E2002561-D8FA-D6BB-A53E-A929268DA5A0}"/>
              </a:ext>
            </a:extLst>
          </p:cNvPr>
          <p:cNvSpPr/>
          <p:nvPr/>
        </p:nvSpPr>
        <p:spPr>
          <a:xfrm>
            <a:off x="6814707" y="1832108"/>
            <a:ext cx="246870" cy="246870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800" dirty="0">
              <a:latin typeface="Franklin Gothic Book" panose="020B0503020102020204" pitchFamily="34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D13254D-46E3-0866-3CBB-9132AC4EC19F}"/>
              </a:ext>
            </a:extLst>
          </p:cNvPr>
          <p:cNvSpPr txBox="1"/>
          <p:nvPr/>
        </p:nvSpPr>
        <p:spPr>
          <a:xfrm>
            <a:off x="6763072" y="1827581"/>
            <a:ext cx="3501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9</a:t>
            </a:r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id="{4AA2CECA-A8AB-D0FC-EA84-0D48A4566C35}"/>
              </a:ext>
            </a:extLst>
          </p:cNvPr>
          <p:cNvSpPr/>
          <p:nvPr/>
        </p:nvSpPr>
        <p:spPr>
          <a:xfrm>
            <a:off x="183678" y="2841181"/>
            <a:ext cx="1662303" cy="164430"/>
          </a:xfrm>
          <a:prstGeom prst="rect">
            <a:avLst/>
          </a:prstGeom>
          <a:solidFill>
            <a:schemeClr val="bg2">
              <a:lumMod val="25000"/>
            </a:schemeClr>
          </a:solidFill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atin typeface="Franklin Gothic Book" panose="020B0503020102020204" pitchFamily="34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CB6457C3-9299-079C-9BC7-E3766383D900}"/>
              </a:ext>
            </a:extLst>
          </p:cNvPr>
          <p:cNvSpPr txBox="1"/>
          <p:nvPr/>
        </p:nvSpPr>
        <p:spPr>
          <a:xfrm>
            <a:off x="185493" y="2812681"/>
            <a:ext cx="16138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800" b="1" dirty="0">
                <a:solidFill>
                  <a:srgbClr val="FFFFFF"/>
                </a:solidFill>
                <a:effectLst/>
                <a:latin typeface="Franklin Gothic Book" panose="020B0503020102020204" pitchFamily="34" charset="0"/>
              </a:rPr>
              <a:t>1.</a:t>
            </a:r>
            <a:r>
              <a:rPr lang="es-CL" sz="800" b="1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es-CL" sz="800" b="1" dirty="0">
                <a:solidFill>
                  <a:srgbClr val="FFFFFF"/>
                </a:solidFill>
                <a:effectLst/>
                <a:latin typeface="Franklin Gothic Book" panose="020B0503020102020204" pitchFamily="34" charset="0"/>
              </a:rPr>
              <a:t>SALÓN DE LAS ESCULTURAS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9DA70213-99E5-CEE8-4A3C-9BE43750B651}"/>
              </a:ext>
            </a:extLst>
          </p:cNvPr>
          <p:cNvSpPr txBox="1"/>
          <p:nvPr/>
        </p:nvSpPr>
        <p:spPr>
          <a:xfrm>
            <a:off x="178563" y="2984542"/>
            <a:ext cx="1372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Superficie	: 150,0 m</a:t>
            </a:r>
            <a:r>
              <a:rPr lang="es-CL" sz="600" baseline="300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2</a:t>
            </a:r>
          </a:p>
          <a:p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Largo	: 15,0 m </a:t>
            </a:r>
          </a:p>
          <a:p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Ancho	: 10,0 m </a:t>
            </a:r>
          </a:p>
          <a:p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Alto	: 4,0 m </a:t>
            </a:r>
          </a:p>
        </p:txBody>
      </p:sp>
      <p:sp>
        <p:nvSpPr>
          <p:cNvPr id="67" name="Elipse 66">
            <a:extLst>
              <a:ext uri="{FF2B5EF4-FFF2-40B4-BE49-F238E27FC236}">
                <a16:creationId xmlns:a16="http://schemas.microsoft.com/office/drawing/2014/main" id="{D49C8E78-105A-E709-19CD-7133F32C7972}"/>
              </a:ext>
            </a:extLst>
          </p:cNvPr>
          <p:cNvSpPr/>
          <p:nvPr/>
        </p:nvSpPr>
        <p:spPr>
          <a:xfrm>
            <a:off x="3240349" y="1098228"/>
            <a:ext cx="246870" cy="246870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800" dirty="0">
              <a:latin typeface="Franklin Gothic Book" panose="020B0503020102020204" pitchFamily="34" charset="0"/>
            </a:endParaRPr>
          </a:p>
        </p:txBody>
      </p:sp>
      <p:sp>
        <p:nvSpPr>
          <p:cNvPr id="68" name="CuadroTexto 67">
            <a:extLst>
              <a:ext uri="{FF2B5EF4-FFF2-40B4-BE49-F238E27FC236}">
                <a16:creationId xmlns:a16="http://schemas.microsoft.com/office/drawing/2014/main" id="{6C4F1DC3-D7E7-0751-C7F4-7503F3384F6F}"/>
              </a:ext>
            </a:extLst>
          </p:cNvPr>
          <p:cNvSpPr txBox="1"/>
          <p:nvPr/>
        </p:nvSpPr>
        <p:spPr>
          <a:xfrm>
            <a:off x="3188714" y="1093701"/>
            <a:ext cx="3501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2</a:t>
            </a:r>
          </a:p>
        </p:txBody>
      </p:sp>
      <p:sp>
        <p:nvSpPr>
          <p:cNvPr id="69" name="Elipse 68">
            <a:extLst>
              <a:ext uri="{FF2B5EF4-FFF2-40B4-BE49-F238E27FC236}">
                <a16:creationId xmlns:a16="http://schemas.microsoft.com/office/drawing/2014/main" id="{7F352690-D1DE-FFF2-433D-592DD3F0B5AC}"/>
              </a:ext>
            </a:extLst>
          </p:cNvPr>
          <p:cNvSpPr/>
          <p:nvPr/>
        </p:nvSpPr>
        <p:spPr>
          <a:xfrm>
            <a:off x="4092184" y="1098228"/>
            <a:ext cx="246870" cy="246870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800" dirty="0">
              <a:latin typeface="Franklin Gothic Book" panose="020B0503020102020204" pitchFamily="34" charset="0"/>
            </a:endParaRP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777006CD-6A1A-05FE-BC3C-542E457A65C9}"/>
              </a:ext>
            </a:extLst>
          </p:cNvPr>
          <p:cNvSpPr txBox="1"/>
          <p:nvPr/>
        </p:nvSpPr>
        <p:spPr>
          <a:xfrm>
            <a:off x="4040549" y="1093701"/>
            <a:ext cx="3501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3</a:t>
            </a:r>
          </a:p>
        </p:txBody>
      </p:sp>
      <p:sp>
        <p:nvSpPr>
          <p:cNvPr id="71" name="Elipse 70">
            <a:extLst>
              <a:ext uri="{FF2B5EF4-FFF2-40B4-BE49-F238E27FC236}">
                <a16:creationId xmlns:a16="http://schemas.microsoft.com/office/drawing/2014/main" id="{92F9711C-EC05-1AEE-B3DD-00ABA0EF305A}"/>
              </a:ext>
            </a:extLst>
          </p:cNvPr>
          <p:cNvSpPr/>
          <p:nvPr/>
        </p:nvSpPr>
        <p:spPr>
          <a:xfrm>
            <a:off x="4924770" y="1098228"/>
            <a:ext cx="246870" cy="246870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800" dirty="0">
              <a:latin typeface="Franklin Gothic Book" panose="020B0503020102020204" pitchFamily="34" charset="0"/>
            </a:endParaRPr>
          </a:p>
        </p:txBody>
      </p:sp>
      <p:sp>
        <p:nvSpPr>
          <p:cNvPr id="72" name="CuadroTexto 71">
            <a:extLst>
              <a:ext uri="{FF2B5EF4-FFF2-40B4-BE49-F238E27FC236}">
                <a16:creationId xmlns:a16="http://schemas.microsoft.com/office/drawing/2014/main" id="{4058E6FB-D6F3-CA1D-FBD2-09F4298A3020}"/>
              </a:ext>
            </a:extLst>
          </p:cNvPr>
          <p:cNvSpPr txBox="1"/>
          <p:nvPr/>
        </p:nvSpPr>
        <p:spPr>
          <a:xfrm>
            <a:off x="4873135" y="1093701"/>
            <a:ext cx="3501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4</a:t>
            </a:r>
          </a:p>
        </p:txBody>
      </p:sp>
      <p:sp>
        <p:nvSpPr>
          <p:cNvPr id="73" name="Elipse 72">
            <a:extLst>
              <a:ext uri="{FF2B5EF4-FFF2-40B4-BE49-F238E27FC236}">
                <a16:creationId xmlns:a16="http://schemas.microsoft.com/office/drawing/2014/main" id="{6951E24B-E05A-4D73-05DE-3736C2AB447B}"/>
              </a:ext>
            </a:extLst>
          </p:cNvPr>
          <p:cNvSpPr/>
          <p:nvPr/>
        </p:nvSpPr>
        <p:spPr>
          <a:xfrm>
            <a:off x="5786231" y="1098228"/>
            <a:ext cx="246870" cy="246870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800" dirty="0">
              <a:latin typeface="Franklin Gothic Book" panose="020B0503020102020204" pitchFamily="34" charset="0"/>
            </a:endParaRPr>
          </a:p>
        </p:txBody>
      </p:sp>
      <p:sp>
        <p:nvSpPr>
          <p:cNvPr id="74" name="CuadroTexto 73">
            <a:extLst>
              <a:ext uri="{FF2B5EF4-FFF2-40B4-BE49-F238E27FC236}">
                <a16:creationId xmlns:a16="http://schemas.microsoft.com/office/drawing/2014/main" id="{2250A7F2-7F54-2487-0553-914228904DEC}"/>
              </a:ext>
            </a:extLst>
          </p:cNvPr>
          <p:cNvSpPr txBox="1"/>
          <p:nvPr/>
        </p:nvSpPr>
        <p:spPr>
          <a:xfrm>
            <a:off x="5734596" y="1093701"/>
            <a:ext cx="3501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5</a:t>
            </a:r>
          </a:p>
        </p:txBody>
      </p:sp>
      <p:sp>
        <p:nvSpPr>
          <p:cNvPr id="75" name="Elipse 74">
            <a:extLst>
              <a:ext uri="{FF2B5EF4-FFF2-40B4-BE49-F238E27FC236}">
                <a16:creationId xmlns:a16="http://schemas.microsoft.com/office/drawing/2014/main" id="{7C617485-F2F1-0B1F-B3C2-4E153F862694}"/>
              </a:ext>
            </a:extLst>
          </p:cNvPr>
          <p:cNvSpPr/>
          <p:nvPr/>
        </p:nvSpPr>
        <p:spPr>
          <a:xfrm>
            <a:off x="6814707" y="1206465"/>
            <a:ext cx="246870" cy="246870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800" dirty="0">
              <a:latin typeface="Franklin Gothic Book" panose="020B0503020102020204" pitchFamily="34" charset="0"/>
            </a:endParaRPr>
          </a:p>
        </p:txBody>
      </p:sp>
      <p:sp>
        <p:nvSpPr>
          <p:cNvPr id="76" name="CuadroTexto 75">
            <a:extLst>
              <a:ext uri="{FF2B5EF4-FFF2-40B4-BE49-F238E27FC236}">
                <a16:creationId xmlns:a16="http://schemas.microsoft.com/office/drawing/2014/main" id="{16D71ABF-D162-2479-EA1B-1E19BA8F37BD}"/>
              </a:ext>
            </a:extLst>
          </p:cNvPr>
          <p:cNvSpPr txBox="1"/>
          <p:nvPr/>
        </p:nvSpPr>
        <p:spPr>
          <a:xfrm>
            <a:off x="6763072" y="1201938"/>
            <a:ext cx="3501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8</a:t>
            </a:r>
          </a:p>
        </p:txBody>
      </p:sp>
      <p:sp>
        <p:nvSpPr>
          <p:cNvPr id="77" name="CuadroTexto 76">
            <a:extLst>
              <a:ext uri="{FF2B5EF4-FFF2-40B4-BE49-F238E27FC236}">
                <a16:creationId xmlns:a16="http://schemas.microsoft.com/office/drawing/2014/main" id="{0662A2F0-8208-1FA0-5DF2-1BB2F6A949DB}"/>
              </a:ext>
            </a:extLst>
          </p:cNvPr>
          <p:cNvSpPr txBox="1"/>
          <p:nvPr/>
        </p:nvSpPr>
        <p:spPr>
          <a:xfrm>
            <a:off x="2936270" y="2246646"/>
            <a:ext cx="63745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7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Franklin Gothic Book" panose="020B0503020102020204" pitchFamily="34" charset="0"/>
              </a:rPr>
              <a:t>OFICINAS</a:t>
            </a:r>
          </a:p>
        </p:txBody>
      </p:sp>
      <p:sp>
        <p:nvSpPr>
          <p:cNvPr id="78" name="CuadroTexto 77">
            <a:extLst>
              <a:ext uri="{FF2B5EF4-FFF2-40B4-BE49-F238E27FC236}">
                <a16:creationId xmlns:a16="http://schemas.microsoft.com/office/drawing/2014/main" id="{AD0F6213-887F-E42A-7E1A-0D2D2E230CE4}"/>
              </a:ext>
            </a:extLst>
          </p:cNvPr>
          <p:cNvSpPr txBox="1"/>
          <p:nvPr/>
        </p:nvSpPr>
        <p:spPr>
          <a:xfrm>
            <a:off x="1535365" y="1950691"/>
            <a:ext cx="95144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7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Franklin Gothic Book" panose="020B0503020102020204" pitchFamily="34" charset="0"/>
              </a:rPr>
              <a:t>ACCESO PRINCIPAL</a:t>
            </a:r>
          </a:p>
        </p:txBody>
      </p:sp>
      <p:sp>
        <p:nvSpPr>
          <p:cNvPr id="89" name="CuadroTexto 88">
            <a:extLst>
              <a:ext uri="{FF2B5EF4-FFF2-40B4-BE49-F238E27FC236}">
                <a16:creationId xmlns:a16="http://schemas.microsoft.com/office/drawing/2014/main" id="{6E2703A1-F8AA-0AD7-6303-6C030000C2D5}"/>
              </a:ext>
            </a:extLst>
          </p:cNvPr>
          <p:cNvSpPr txBox="1"/>
          <p:nvPr/>
        </p:nvSpPr>
        <p:spPr>
          <a:xfrm>
            <a:off x="174971" y="3399169"/>
            <a:ext cx="100820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Capacidad (personas)</a:t>
            </a:r>
          </a:p>
        </p:txBody>
      </p:sp>
      <p:sp>
        <p:nvSpPr>
          <p:cNvPr id="110" name="Rectángulo 109">
            <a:extLst>
              <a:ext uri="{FF2B5EF4-FFF2-40B4-BE49-F238E27FC236}">
                <a16:creationId xmlns:a16="http://schemas.microsoft.com/office/drawing/2014/main" id="{B6AF16D2-27D5-6885-9BA7-3800BE7247BD}"/>
              </a:ext>
            </a:extLst>
          </p:cNvPr>
          <p:cNvSpPr/>
          <p:nvPr/>
        </p:nvSpPr>
        <p:spPr>
          <a:xfrm>
            <a:off x="180732" y="3421810"/>
            <a:ext cx="1665140" cy="461665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atin typeface="Franklin Gothic Book" panose="020B0503020102020204" pitchFamily="34" charset="0"/>
            </a:endParaRPr>
          </a:p>
        </p:txBody>
      </p:sp>
      <p:pic>
        <p:nvPicPr>
          <p:cNvPr id="115" name="Imagen 114">
            <a:extLst>
              <a:ext uri="{FF2B5EF4-FFF2-40B4-BE49-F238E27FC236}">
                <a16:creationId xmlns:a16="http://schemas.microsoft.com/office/drawing/2014/main" id="{1A5FC9FC-B683-3DA3-796B-CCFD2253CB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586" y="3574696"/>
            <a:ext cx="1473200" cy="139700"/>
          </a:xfrm>
          <a:prstGeom prst="rect">
            <a:avLst/>
          </a:prstGeom>
        </p:spPr>
      </p:pic>
      <p:sp>
        <p:nvSpPr>
          <p:cNvPr id="118" name="Rectángulo redondeado 117">
            <a:extLst>
              <a:ext uri="{FF2B5EF4-FFF2-40B4-BE49-F238E27FC236}">
                <a16:creationId xmlns:a16="http://schemas.microsoft.com/office/drawing/2014/main" id="{D701F2DD-E9FB-802E-5FE4-A742FA79C814}"/>
              </a:ext>
            </a:extLst>
          </p:cNvPr>
          <p:cNvSpPr/>
          <p:nvPr/>
        </p:nvSpPr>
        <p:spPr>
          <a:xfrm>
            <a:off x="260586" y="3743810"/>
            <a:ext cx="312111" cy="99076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9" name="CuadroTexto 118">
            <a:extLst>
              <a:ext uri="{FF2B5EF4-FFF2-40B4-BE49-F238E27FC236}">
                <a16:creationId xmlns:a16="http://schemas.microsoft.com/office/drawing/2014/main" id="{AB815385-E00E-4F27-15E8-4E35B2F61E01}"/>
              </a:ext>
            </a:extLst>
          </p:cNvPr>
          <p:cNvSpPr txBox="1"/>
          <p:nvPr/>
        </p:nvSpPr>
        <p:spPr>
          <a:xfrm>
            <a:off x="247885" y="3700277"/>
            <a:ext cx="33751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130</a:t>
            </a:r>
          </a:p>
        </p:txBody>
      </p:sp>
      <p:sp>
        <p:nvSpPr>
          <p:cNvPr id="120" name="Rectángulo redondeado 119">
            <a:extLst>
              <a:ext uri="{FF2B5EF4-FFF2-40B4-BE49-F238E27FC236}">
                <a16:creationId xmlns:a16="http://schemas.microsoft.com/office/drawing/2014/main" id="{D71367FC-3D4F-58FC-4D25-4B4A899B9A56}"/>
              </a:ext>
            </a:extLst>
          </p:cNvPr>
          <p:cNvSpPr/>
          <p:nvPr/>
        </p:nvSpPr>
        <p:spPr>
          <a:xfrm>
            <a:off x="714611" y="3743810"/>
            <a:ext cx="312111" cy="99076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1" name="CuadroTexto 120">
            <a:extLst>
              <a:ext uri="{FF2B5EF4-FFF2-40B4-BE49-F238E27FC236}">
                <a16:creationId xmlns:a16="http://schemas.microsoft.com/office/drawing/2014/main" id="{4A3F438B-B468-A3F1-40C6-EBEDC2817401}"/>
              </a:ext>
            </a:extLst>
          </p:cNvPr>
          <p:cNvSpPr txBox="1"/>
          <p:nvPr/>
        </p:nvSpPr>
        <p:spPr>
          <a:xfrm>
            <a:off x="701910" y="3700277"/>
            <a:ext cx="33751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70</a:t>
            </a:r>
          </a:p>
        </p:txBody>
      </p:sp>
      <p:sp>
        <p:nvSpPr>
          <p:cNvPr id="122" name="Rectángulo redondeado 121">
            <a:extLst>
              <a:ext uri="{FF2B5EF4-FFF2-40B4-BE49-F238E27FC236}">
                <a16:creationId xmlns:a16="http://schemas.microsoft.com/office/drawing/2014/main" id="{582F4C87-ABDB-40EB-FAFD-600F4A7852FB}"/>
              </a:ext>
            </a:extLst>
          </p:cNvPr>
          <p:cNvSpPr/>
          <p:nvPr/>
        </p:nvSpPr>
        <p:spPr>
          <a:xfrm>
            <a:off x="1140061" y="3743810"/>
            <a:ext cx="312111" cy="99076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3" name="CuadroTexto 122">
            <a:extLst>
              <a:ext uri="{FF2B5EF4-FFF2-40B4-BE49-F238E27FC236}">
                <a16:creationId xmlns:a16="http://schemas.microsoft.com/office/drawing/2014/main" id="{354FE16C-37C1-A1AD-B4B9-80FE9C6F5C78}"/>
              </a:ext>
            </a:extLst>
          </p:cNvPr>
          <p:cNvSpPr txBox="1"/>
          <p:nvPr/>
        </p:nvSpPr>
        <p:spPr>
          <a:xfrm>
            <a:off x="1127360" y="3700277"/>
            <a:ext cx="33751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90</a:t>
            </a:r>
          </a:p>
        </p:txBody>
      </p:sp>
      <p:sp>
        <p:nvSpPr>
          <p:cNvPr id="124" name="Rectángulo redondeado 123">
            <a:extLst>
              <a:ext uri="{FF2B5EF4-FFF2-40B4-BE49-F238E27FC236}">
                <a16:creationId xmlns:a16="http://schemas.microsoft.com/office/drawing/2014/main" id="{29336CCA-9962-3297-EB4F-CA5B0C79DD36}"/>
              </a:ext>
            </a:extLst>
          </p:cNvPr>
          <p:cNvSpPr/>
          <p:nvPr/>
        </p:nvSpPr>
        <p:spPr>
          <a:xfrm>
            <a:off x="1492486" y="3743810"/>
            <a:ext cx="312111" cy="99076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5" name="CuadroTexto 124">
            <a:extLst>
              <a:ext uri="{FF2B5EF4-FFF2-40B4-BE49-F238E27FC236}">
                <a16:creationId xmlns:a16="http://schemas.microsoft.com/office/drawing/2014/main" id="{40B63A27-7529-B02D-E84E-8127B037A46D}"/>
              </a:ext>
            </a:extLst>
          </p:cNvPr>
          <p:cNvSpPr txBox="1"/>
          <p:nvPr/>
        </p:nvSpPr>
        <p:spPr>
          <a:xfrm>
            <a:off x="1479785" y="3700277"/>
            <a:ext cx="33751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120</a:t>
            </a:r>
          </a:p>
        </p:txBody>
      </p:sp>
      <p:sp>
        <p:nvSpPr>
          <p:cNvPr id="126" name="Rectángulo 125">
            <a:extLst>
              <a:ext uri="{FF2B5EF4-FFF2-40B4-BE49-F238E27FC236}">
                <a16:creationId xmlns:a16="http://schemas.microsoft.com/office/drawing/2014/main" id="{2B1AA824-3635-387F-FE44-C8ED7BAED1EC}"/>
              </a:ext>
            </a:extLst>
          </p:cNvPr>
          <p:cNvSpPr/>
          <p:nvPr/>
        </p:nvSpPr>
        <p:spPr>
          <a:xfrm>
            <a:off x="1955289" y="2960144"/>
            <a:ext cx="1665140" cy="461665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atin typeface="Franklin Gothic Book" panose="020B0503020102020204" pitchFamily="34" charset="0"/>
            </a:endParaRPr>
          </a:p>
        </p:txBody>
      </p:sp>
      <p:sp>
        <p:nvSpPr>
          <p:cNvPr id="127" name="Rectángulo 126">
            <a:extLst>
              <a:ext uri="{FF2B5EF4-FFF2-40B4-BE49-F238E27FC236}">
                <a16:creationId xmlns:a16="http://schemas.microsoft.com/office/drawing/2014/main" id="{DCAA60BD-26F4-EBA7-AD27-8FDDEFCCD9D3}"/>
              </a:ext>
            </a:extLst>
          </p:cNvPr>
          <p:cNvSpPr/>
          <p:nvPr/>
        </p:nvSpPr>
        <p:spPr>
          <a:xfrm>
            <a:off x="1958235" y="2841181"/>
            <a:ext cx="1662303" cy="164430"/>
          </a:xfrm>
          <a:prstGeom prst="rect">
            <a:avLst/>
          </a:prstGeom>
          <a:solidFill>
            <a:schemeClr val="bg2">
              <a:lumMod val="25000"/>
            </a:schemeClr>
          </a:solidFill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atin typeface="Franklin Gothic Book" panose="020B0503020102020204" pitchFamily="34" charset="0"/>
            </a:endParaRPr>
          </a:p>
        </p:txBody>
      </p:sp>
      <p:sp>
        <p:nvSpPr>
          <p:cNvPr id="128" name="CuadroTexto 127">
            <a:extLst>
              <a:ext uri="{FF2B5EF4-FFF2-40B4-BE49-F238E27FC236}">
                <a16:creationId xmlns:a16="http://schemas.microsoft.com/office/drawing/2014/main" id="{3EF159A3-5F7D-AEEF-6AF6-04076A06099B}"/>
              </a:ext>
            </a:extLst>
          </p:cNvPr>
          <p:cNvSpPr txBox="1"/>
          <p:nvPr/>
        </p:nvSpPr>
        <p:spPr>
          <a:xfrm>
            <a:off x="1960050" y="2812681"/>
            <a:ext cx="16138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800" b="1" dirty="0">
                <a:solidFill>
                  <a:srgbClr val="FFFFFF"/>
                </a:solidFill>
                <a:effectLst/>
                <a:latin typeface="Franklin Gothic Book" panose="020B0503020102020204" pitchFamily="34" charset="0"/>
              </a:rPr>
              <a:t>2.</a:t>
            </a:r>
            <a:r>
              <a:rPr lang="es-CL" sz="800" b="1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es-CL" sz="800" b="1" dirty="0">
                <a:solidFill>
                  <a:srgbClr val="FFFFFF"/>
                </a:solidFill>
                <a:effectLst/>
                <a:latin typeface="Franklin Gothic Book" panose="020B0503020102020204" pitchFamily="34" charset="0"/>
              </a:rPr>
              <a:t>PATIO DE LAS ESCULTURAS</a:t>
            </a:r>
          </a:p>
        </p:txBody>
      </p:sp>
      <p:sp>
        <p:nvSpPr>
          <p:cNvPr id="129" name="CuadroTexto 128">
            <a:extLst>
              <a:ext uri="{FF2B5EF4-FFF2-40B4-BE49-F238E27FC236}">
                <a16:creationId xmlns:a16="http://schemas.microsoft.com/office/drawing/2014/main" id="{E0DB5622-87B9-8474-66AE-58E00C0517A2}"/>
              </a:ext>
            </a:extLst>
          </p:cNvPr>
          <p:cNvSpPr txBox="1"/>
          <p:nvPr/>
        </p:nvSpPr>
        <p:spPr>
          <a:xfrm>
            <a:off x="1953120" y="2984542"/>
            <a:ext cx="1372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Superficie	: 400,0 m</a:t>
            </a:r>
            <a:r>
              <a:rPr lang="es-CL" sz="600" baseline="300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2</a:t>
            </a:r>
          </a:p>
          <a:p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Largo	: 20,0 m </a:t>
            </a:r>
          </a:p>
          <a:p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Ancho	: 20,0 m </a:t>
            </a:r>
          </a:p>
          <a:p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Alto	: 7,5 m </a:t>
            </a:r>
          </a:p>
        </p:txBody>
      </p:sp>
      <p:sp>
        <p:nvSpPr>
          <p:cNvPr id="130" name="CuadroTexto 129">
            <a:extLst>
              <a:ext uri="{FF2B5EF4-FFF2-40B4-BE49-F238E27FC236}">
                <a16:creationId xmlns:a16="http://schemas.microsoft.com/office/drawing/2014/main" id="{64DDBF97-C1DF-5166-4858-84E1FB265CBD}"/>
              </a:ext>
            </a:extLst>
          </p:cNvPr>
          <p:cNvSpPr txBox="1"/>
          <p:nvPr/>
        </p:nvSpPr>
        <p:spPr>
          <a:xfrm>
            <a:off x="1949528" y="3399169"/>
            <a:ext cx="100820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Capacidad (personas)</a:t>
            </a:r>
          </a:p>
        </p:txBody>
      </p:sp>
      <p:sp>
        <p:nvSpPr>
          <p:cNvPr id="131" name="Rectángulo 130">
            <a:extLst>
              <a:ext uri="{FF2B5EF4-FFF2-40B4-BE49-F238E27FC236}">
                <a16:creationId xmlns:a16="http://schemas.microsoft.com/office/drawing/2014/main" id="{3E927FD7-F6CB-8D34-9817-0C3643FAB3A2}"/>
              </a:ext>
            </a:extLst>
          </p:cNvPr>
          <p:cNvSpPr/>
          <p:nvPr/>
        </p:nvSpPr>
        <p:spPr>
          <a:xfrm>
            <a:off x="1955289" y="3421810"/>
            <a:ext cx="1665140" cy="461665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atin typeface="Franklin Gothic Book" panose="020B0503020102020204" pitchFamily="34" charset="0"/>
            </a:endParaRPr>
          </a:p>
        </p:txBody>
      </p:sp>
      <p:pic>
        <p:nvPicPr>
          <p:cNvPr id="132" name="Imagen 131">
            <a:extLst>
              <a:ext uri="{FF2B5EF4-FFF2-40B4-BE49-F238E27FC236}">
                <a16:creationId xmlns:a16="http://schemas.microsoft.com/office/drawing/2014/main" id="{68B4DABA-BF81-47A8-BC5C-93E5B52A49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5143" y="3574696"/>
            <a:ext cx="1473200" cy="139700"/>
          </a:xfrm>
          <a:prstGeom prst="rect">
            <a:avLst/>
          </a:prstGeom>
        </p:spPr>
      </p:pic>
      <p:sp>
        <p:nvSpPr>
          <p:cNvPr id="133" name="Rectángulo redondeado 132">
            <a:extLst>
              <a:ext uri="{FF2B5EF4-FFF2-40B4-BE49-F238E27FC236}">
                <a16:creationId xmlns:a16="http://schemas.microsoft.com/office/drawing/2014/main" id="{ED23B323-A709-0435-F457-C593ABF6525D}"/>
              </a:ext>
            </a:extLst>
          </p:cNvPr>
          <p:cNvSpPr/>
          <p:nvPr/>
        </p:nvSpPr>
        <p:spPr>
          <a:xfrm>
            <a:off x="2035143" y="3743810"/>
            <a:ext cx="312111" cy="99076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4" name="CuadroTexto 133">
            <a:extLst>
              <a:ext uri="{FF2B5EF4-FFF2-40B4-BE49-F238E27FC236}">
                <a16:creationId xmlns:a16="http://schemas.microsoft.com/office/drawing/2014/main" id="{30C147D2-BDA3-EF2B-7561-8E70D6D2C485}"/>
              </a:ext>
            </a:extLst>
          </p:cNvPr>
          <p:cNvSpPr txBox="1"/>
          <p:nvPr/>
        </p:nvSpPr>
        <p:spPr>
          <a:xfrm>
            <a:off x="2022442" y="3700277"/>
            <a:ext cx="33751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-</a:t>
            </a:r>
          </a:p>
        </p:txBody>
      </p:sp>
      <p:sp>
        <p:nvSpPr>
          <p:cNvPr id="135" name="Rectángulo redondeado 134">
            <a:extLst>
              <a:ext uri="{FF2B5EF4-FFF2-40B4-BE49-F238E27FC236}">
                <a16:creationId xmlns:a16="http://schemas.microsoft.com/office/drawing/2014/main" id="{CF7A89AA-C07E-EDA6-3FF5-5A0AEFB4B7F1}"/>
              </a:ext>
            </a:extLst>
          </p:cNvPr>
          <p:cNvSpPr/>
          <p:nvPr/>
        </p:nvSpPr>
        <p:spPr>
          <a:xfrm>
            <a:off x="2489168" y="3743810"/>
            <a:ext cx="312111" cy="99076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6" name="CuadroTexto 135">
            <a:extLst>
              <a:ext uri="{FF2B5EF4-FFF2-40B4-BE49-F238E27FC236}">
                <a16:creationId xmlns:a16="http://schemas.microsoft.com/office/drawing/2014/main" id="{A232AF74-2202-AE4E-4265-F0761E12164F}"/>
              </a:ext>
            </a:extLst>
          </p:cNvPr>
          <p:cNvSpPr txBox="1"/>
          <p:nvPr/>
        </p:nvSpPr>
        <p:spPr>
          <a:xfrm>
            <a:off x="2476467" y="3700277"/>
            <a:ext cx="33751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-</a:t>
            </a:r>
          </a:p>
        </p:txBody>
      </p:sp>
      <p:sp>
        <p:nvSpPr>
          <p:cNvPr id="137" name="Rectángulo redondeado 136">
            <a:extLst>
              <a:ext uri="{FF2B5EF4-FFF2-40B4-BE49-F238E27FC236}">
                <a16:creationId xmlns:a16="http://schemas.microsoft.com/office/drawing/2014/main" id="{69363527-85F4-929E-0064-E684859F9B83}"/>
              </a:ext>
            </a:extLst>
          </p:cNvPr>
          <p:cNvSpPr/>
          <p:nvPr/>
        </p:nvSpPr>
        <p:spPr>
          <a:xfrm>
            <a:off x="2914618" y="3743810"/>
            <a:ext cx="312111" cy="99076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8" name="CuadroTexto 137">
            <a:extLst>
              <a:ext uri="{FF2B5EF4-FFF2-40B4-BE49-F238E27FC236}">
                <a16:creationId xmlns:a16="http://schemas.microsoft.com/office/drawing/2014/main" id="{8F6FBB15-14A3-72CD-10E9-8B2971F2007F}"/>
              </a:ext>
            </a:extLst>
          </p:cNvPr>
          <p:cNvSpPr txBox="1"/>
          <p:nvPr/>
        </p:nvSpPr>
        <p:spPr>
          <a:xfrm>
            <a:off x="2901917" y="3700277"/>
            <a:ext cx="33751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280</a:t>
            </a:r>
          </a:p>
        </p:txBody>
      </p:sp>
      <p:sp>
        <p:nvSpPr>
          <p:cNvPr id="139" name="Rectángulo redondeado 138">
            <a:extLst>
              <a:ext uri="{FF2B5EF4-FFF2-40B4-BE49-F238E27FC236}">
                <a16:creationId xmlns:a16="http://schemas.microsoft.com/office/drawing/2014/main" id="{06AE1346-73AE-0DCA-93F2-EC5A4D6571EE}"/>
              </a:ext>
            </a:extLst>
          </p:cNvPr>
          <p:cNvSpPr/>
          <p:nvPr/>
        </p:nvSpPr>
        <p:spPr>
          <a:xfrm>
            <a:off x="3267043" y="3743810"/>
            <a:ext cx="312111" cy="99076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0" name="CuadroTexto 139">
            <a:extLst>
              <a:ext uri="{FF2B5EF4-FFF2-40B4-BE49-F238E27FC236}">
                <a16:creationId xmlns:a16="http://schemas.microsoft.com/office/drawing/2014/main" id="{B116E498-B009-D764-FA7A-BCD0B2CCF7E6}"/>
              </a:ext>
            </a:extLst>
          </p:cNvPr>
          <p:cNvSpPr txBox="1"/>
          <p:nvPr/>
        </p:nvSpPr>
        <p:spPr>
          <a:xfrm>
            <a:off x="3254342" y="3700277"/>
            <a:ext cx="33751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350</a:t>
            </a:r>
          </a:p>
        </p:txBody>
      </p:sp>
      <p:sp>
        <p:nvSpPr>
          <p:cNvPr id="141" name="Rectángulo 140">
            <a:extLst>
              <a:ext uri="{FF2B5EF4-FFF2-40B4-BE49-F238E27FC236}">
                <a16:creationId xmlns:a16="http://schemas.microsoft.com/office/drawing/2014/main" id="{A0959EAC-3D02-C415-4917-9D52CE1173CE}"/>
              </a:ext>
            </a:extLst>
          </p:cNvPr>
          <p:cNvSpPr/>
          <p:nvPr/>
        </p:nvSpPr>
        <p:spPr>
          <a:xfrm>
            <a:off x="3745343" y="2960144"/>
            <a:ext cx="1665140" cy="461665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atin typeface="Franklin Gothic Book" panose="020B0503020102020204" pitchFamily="34" charset="0"/>
            </a:endParaRPr>
          </a:p>
        </p:txBody>
      </p:sp>
      <p:sp>
        <p:nvSpPr>
          <p:cNvPr id="142" name="Rectángulo 141">
            <a:extLst>
              <a:ext uri="{FF2B5EF4-FFF2-40B4-BE49-F238E27FC236}">
                <a16:creationId xmlns:a16="http://schemas.microsoft.com/office/drawing/2014/main" id="{A83517D2-CB81-932A-1035-E7A9992324E7}"/>
              </a:ext>
            </a:extLst>
          </p:cNvPr>
          <p:cNvSpPr/>
          <p:nvPr/>
        </p:nvSpPr>
        <p:spPr>
          <a:xfrm>
            <a:off x="3748289" y="2841181"/>
            <a:ext cx="1662303" cy="164430"/>
          </a:xfrm>
          <a:prstGeom prst="rect">
            <a:avLst/>
          </a:prstGeom>
          <a:solidFill>
            <a:schemeClr val="bg2">
              <a:lumMod val="25000"/>
            </a:schemeClr>
          </a:solidFill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atin typeface="Franklin Gothic Book" panose="020B0503020102020204" pitchFamily="34" charset="0"/>
            </a:endParaRPr>
          </a:p>
        </p:txBody>
      </p:sp>
      <p:sp>
        <p:nvSpPr>
          <p:cNvPr id="143" name="CuadroTexto 142">
            <a:extLst>
              <a:ext uri="{FF2B5EF4-FFF2-40B4-BE49-F238E27FC236}">
                <a16:creationId xmlns:a16="http://schemas.microsoft.com/office/drawing/2014/main" id="{158DFD4D-C671-BD10-0E55-A3C2C808950B}"/>
              </a:ext>
            </a:extLst>
          </p:cNvPr>
          <p:cNvSpPr txBox="1"/>
          <p:nvPr/>
        </p:nvSpPr>
        <p:spPr>
          <a:xfrm>
            <a:off x="3750104" y="2812681"/>
            <a:ext cx="16138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800" b="1" dirty="0">
                <a:solidFill>
                  <a:srgbClr val="FFFFFF"/>
                </a:solidFill>
                <a:effectLst/>
                <a:latin typeface="Franklin Gothic Book" panose="020B0503020102020204" pitchFamily="34" charset="0"/>
              </a:rPr>
              <a:t>3.</a:t>
            </a:r>
            <a:r>
              <a:rPr lang="es-CL" sz="800" b="1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es-CL" sz="800" b="1" dirty="0">
                <a:solidFill>
                  <a:srgbClr val="FFFFFF"/>
                </a:solidFill>
                <a:effectLst/>
                <a:latin typeface="Franklin Gothic Book" panose="020B0503020102020204" pitchFamily="34" charset="0"/>
              </a:rPr>
              <a:t>SALÓN COSTANERA</a:t>
            </a:r>
          </a:p>
        </p:txBody>
      </p:sp>
      <p:sp>
        <p:nvSpPr>
          <p:cNvPr id="144" name="CuadroTexto 143">
            <a:extLst>
              <a:ext uri="{FF2B5EF4-FFF2-40B4-BE49-F238E27FC236}">
                <a16:creationId xmlns:a16="http://schemas.microsoft.com/office/drawing/2014/main" id="{5654C054-4634-EAD8-E8D9-B05C3413A8AA}"/>
              </a:ext>
            </a:extLst>
          </p:cNvPr>
          <p:cNvSpPr txBox="1"/>
          <p:nvPr/>
        </p:nvSpPr>
        <p:spPr>
          <a:xfrm>
            <a:off x="3743174" y="2984542"/>
            <a:ext cx="1372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Superficie	: 378,0 m</a:t>
            </a:r>
            <a:r>
              <a:rPr lang="es-CL" sz="600" baseline="300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2</a:t>
            </a:r>
          </a:p>
          <a:p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Largo	: 27,0 m </a:t>
            </a:r>
          </a:p>
          <a:p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Ancho	: 14,0 m </a:t>
            </a:r>
          </a:p>
          <a:p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Alto	: 6,3 m </a:t>
            </a:r>
          </a:p>
        </p:txBody>
      </p:sp>
      <p:sp>
        <p:nvSpPr>
          <p:cNvPr id="145" name="CuadroTexto 144">
            <a:extLst>
              <a:ext uri="{FF2B5EF4-FFF2-40B4-BE49-F238E27FC236}">
                <a16:creationId xmlns:a16="http://schemas.microsoft.com/office/drawing/2014/main" id="{5236EAD3-057D-6ED9-64C9-B931D64DBB23}"/>
              </a:ext>
            </a:extLst>
          </p:cNvPr>
          <p:cNvSpPr txBox="1"/>
          <p:nvPr/>
        </p:nvSpPr>
        <p:spPr>
          <a:xfrm>
            <a:off x="3739582" y="3399169"/>
            <a:ext cx="100820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Capacidad (personas)</a:t>
            </a:r>
          </a:p>
        </p:txBody>
      </p:sp>
      <p:sp>
        <p:nvSpPr>
          <p:cNvPr id="146" name="Rectángulo 145">
            <a:extLst>
              <a:ext uri="{FF2B5EF4-FFF2-40B4-BE49-F238E27FC236}">
                <a16:creationId xmlns:a16="http://schemas.microsoft.com/office/drawing/2014/main" id="{648880E4-FC2D-662C-9880-19A47AA869A0}"/>
              </a:ext>
            </a:extLst>
          </p:cNvPr>
          <p:cNvSpPr/>
          <p:nvPr/>
        </p:nvSpPr>
        <p:spPr>
          <a:xfrm>
            <a:off x="3745343" y="3421810"/>
            <a:ext cx="1665140" cy="461665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atin typeface="Franklin Gothic Book" panose="020B0503020102020204" pitchFamily="34" charset="0"/>
            </a:endParaRPr>
          </a:p>
        </p:txBody>
      </p:sp>
      <p:pic>
        <p:nvPicPr>
          <p:cNvPr id="147" name="Imagen 146">
            <a:extLst>
              <a:ext uri="{FF2B5EF4-FFF2-40B4-BE49-F238E27FC236}">
                <a16:creationId xmlns:a16="http://schemas.microsoft.com/office/drawing/2014/main" id="{CABF2FFC-E376-0DF9-A029-DF5784C5F1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5197" y="3574696"/>
            <a:ext cx="1473200" cy="139700"/>
          </a:xfrm>
          <a:prstGeom prst="rect">
            <a:avLst/>
          </a:prstGeom>
        </p:spPr>
      </p:pic>
      <p:sp>
        <p:nvSpPr>
          <p:cNvPr id="148" name="Rectángulo redondeado 147">
            <a:extLst>
              <a:ext uri="{FF2B5EF4-FFF2-40B4-BE49-F238E27FC236}">
                <a16:creationId xmlns:a16="http://schemas.microsoft.com/office/drawing/2014/main" id="{BFDBE2CC-8C76-01C0-83C6-CFDB28A15172}"/>
              </a:ext>
            </a:extLst>
          </p:cNvPr>
          <p:cNvSpPr/>
          <p:nvPr/>
        </p:nvSpPr>
        <p:spPr>
          <a:xfrm>
            <a:off x="3825197" y="3743810"/>
            <a:ext cx="312111" cy="99076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9" name="CuadroTexto 148">
            <a:extLst>
              <a:ext uri="{FF2B5EF4-FFF2-40B4-BE49-F238E27FC236}">
                <a16:creationId xmlns:a16="http://schemas.microsoft.com/office/drawing/2014/main" id="{0C42843E-0AB4-9D29-F2EB-B5A4AD2C25FD}"/>
              </a:ext>
            </a:extLst>
          </p:cNvPr>
          <p:cNvSpPr txBox="1"/>
          <p:nvPr/>
        </p:nvSpPr>
        <p:spPr>
          <a:xfrm>
            <a:off x="3812496" y="3700277"/>
            <a:ext cx="33751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400</a:t>
            </a:r>
          </a:p>
        </p:txBody>
      </p:sp>
      <p:sp>
        <p:nvSpPr>
          <p:cNvPr id="150" name="Rectángulo redondeado 149">
            <a:extLst>
              <a:ext uri="{FF2B5EF4-FFF2-40B4-BE49-F238E27FC236}">
                <a16:creationId xmlns:a16="http://schemas.microsoft.com/office/drawing/2014/main" id="{C17AAB25-B263-997A-C51F-6AA0C13BC2BD}"/>
              </a:ext>
            </a:extLst>
          </p:cNvPr>
          <p:cNvSpPr/>
          <p:nvPr/>
        </p:nvSpPr>
        <p:spPr>
          <a:xfrm>
            <a:off x="4279222" y="3743810"/>
            <a:ext cx="312111" cy="99076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1" name="CuadroTexto 150">
            <a:extLst>
              <a:ext uri="{FF2B5EF4-FFF2-40B4-BE49-F238E27FC236}">
                <a16:creationId xmlns:a16="http://schemas.microsoft.com/office/drawing/2014/main" id="{64E7A085-7813-90BE-CA1C-4C05000117EB}"/>
              </a:ext>
            </a:extLst>
          </p:cNvPr>
          <p:cNvSpPr txBox="1"/>
          <p:nvPr/>
        </p:nvSpPr>
        <p:spPr>
          <a:xfrm>
            <a:off x="4266521" y="3700277"/>
            <a:ext cx="33751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200</a:t>
            </a:r>
          </a:p>
        </p:txBody>
      </p:sp>
      <p:sp>
        <p:nvSpPr>
          <p:cNvPr id="152" name="Rectángulo redondeado 151">
            <a:extLst>
              <a:ext uri="{FF2B5EF4-FFF2-40B4-BE49-F238E27FC236}">
                <a16:creationId xmlns:a16="http://schemas.microsoft.com/office/drawing/2014/main" id="{FC3C664B-C597-3BB9-F6F1-426321DA9DA2}"/>
              </a:ext>
            </a:extLst>
          </p:cNvPr>
          <p:cNvSpPr/>
          <p:nvPr/>
        </p:nvSpPr>
        <p:spPr>
          <a:xfrm>
            <a:off x="4704672" y="3743810"/>
            <a:ext cx="312111" cy="99076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3" name="CuadroTexto 152">
            <a:extLst>
              <a:ext uri="{FF2B5EF4-FFF2-40B4-BE49-F238E27FC236}">
                <a16:creationId xmlns:a16="http://schemas.microsoft.com/office/drawing/2014/main" id="{1CC22320-E85D-20CD-B09D-21AD49777BBB}"/>
              </a:ext>
            </a:extLst>
          </p:cNvPr>
          <p:cNvSpPr txBox="1"/>
          <p:nvPr/>
        </p:nvSpPr>
        <p:spPr>
          <a:xfrm>
            <a:off x="4691971" y="3700277"/>
            <a:ext cx="33751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250</a:t>
            </a:r>
          </a:p>
        </p:txBody>
      </p:sp>
      <p:sp>
        <p:nvSpPr>
          <p:cNvPr id="154" name="Rectángulo redondeado 153">
            <a:extLst>
              <a:ext uri="{FF2B5EF4-FFF2-40B4-BE49-F238E27FC236}">
                <a16:creationId xmlns:a16="http://schemas.microsoft.com/office/drawing/2014/main" id="{67D086AB-4CED-86EB-A2AA-56B9CD29F475}"/>
              </a:ext>
            </a:extLst>
          </p:cNvPr>
          <p:cNvSpPr/>
          <p:nvPr/>
        </p:nvSpPr>
        <p:spPr>
          <a:xfrm>
            <a:off x="5057097" y="3743810"/>
            <a:ext cx="312111" cy="99076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5" name="CuadroTexto 154">
            <a:extLst>
              <a:ext uri="{FF2B5EF4-FFF2-40B4-BE49-F238E27FC236}">
                <a16:creationId xmlns:a16="http://schemas.microsoft.com/office/drawing/2014/main" id="{38364CBB-5C2C-C3E6-2695-4CCDAEDCC3E6}"/>
              </a:ext>
            </a:extLst>
          </p:cNvPr>
          <p:cNvSpPr txBox="1"/>
          <p:nvPr/>
        </p:nvSpPr>
        <p:spPr>
          <a:xfrm>
            <a:off x="5044396" y="3700277"/>
            <a:ext cx="33751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360</a:t>
            </a:r>
          </a:p>
        </p:txBody>
      </p:sp>
      <p:sp>
        <p:nvSpPr>
          <p:cNvPr id="156" name="Rectángulo 155">
            <a:extLst>
              <a:ext uri="{FF2B5EF4-FFF2-40B4-BE49-F238E27FC236}">
                <a16:creationId xmlns:a16="http://schemas.microsoft.com/office/drawing/2014/main" id="{7EB6443A-A9F9-82AF-DBA0-F96EC29780E1}"/>
              </a:ext>
            </a:extLst>
          </p:cNvPr>
          <p:cNvSpPr/>
          <p:nvPr/>
        </p:nvSpPr>
        <p:spPr>
          <a:xfrm>
            <a:off x="5530527" y="2960144"/>
            <a:ext cx="1665140" cy="461665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atin typeface="Franklin Gothic Book" panose="020B0503020102020204" pitchFamily="34" charset="0"/>
            </a:endParaRPr>
          </a:p>
        </p:txBody>
      </p:sp>
      <p:sp>
        <p:nvSpPr>
          <p:cNvPr id="157" name="Rectángulo 156">
            <a:extLst>
              <a:ext uri="{FF2B5EF4-FFF2-40B4-BE49-F238E27FC236}">
                <a16:creationId xmlns:a16="http://schemas.microsoft.com/office/drawing/2014/main" id="{F8A0CC22-3BFB-B710-76EC-75ED4EF9AEBD}"/>
              </a:ext>
            </a:extLst>
          </p:cNvPr>
          <p:cNvSpPr/>
          <p:nvPr/>
        </p:nvSpPr>
        <p:spPr>
          <a:xfrm>
            <a:off x="5533473" y="2841181"/>
            <a:ext cx="1662303" cy="164430"/>
          </a:xfrm>
          <a:prstGeom prst="rect">
            <a:avLst/>
          </a:prstGeom>
          <a:solidFill>
            <a:schemeClr val="bg2">
              <a:lumMod val="25000"/>
            </a:schemeClr>
          </a:solidFill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atin typeface="Franklin Gothic Book" panose="020B0503020102020204" pitchFamily="34" charset="0"/>
            </a:endParaRPr>
          </a:p>
        </p:txBody>
      </p:sp>
      <p:sp>
        <p:nvSpPr>
          <p:cNvPr id="158" name="CuadroTexto 157">
            <a:extLst>
              <a:ext uri="{FF2B5EF4-FFF2-40B4-BE49-F238E27FC236}">
                <a16:creationId xmlns:a16="http://schemas.microsoft.com/office/drawing/2014/main" id="{9562B00E-1218-8EA9-FEB4-1A2CF15219EE}"/>
              </a:ext>
            </a:extLst>
          </p:cNvPr>
          <p:cNvSpPr txBox="1"/>
          <p:nvPr/>
        </p:nvSpPr>
        <p:spPr>
          <a:xfrm>
            <a:off x="5535288" y="2812681"/>
            <a:ext cx="16138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800" b="1" dirty="0">
                <a:solidFill>
                  <a:srgbClr val="FFFFFF"/>
                </a:solidFill>
                <a:effectLst/>
                <a:latin typeface="Franklin Gothic Book" panose="020B0503020102020204" pitchFamily="34" charset="0"/>
              </a:rPr>
              <a:t>4.</a:t>
            </a:r>
            <a:r>
              <a:rPr lang="es-CL" sz="800" b="1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es-CL" sz="800" b="1" dirty="0">
                <a:solidFill>
                  <a:srgbClr val="FFFFFF"/>
                </a:solidFill>
                <a:effectLst/>
                <a:latin typeface="Franklin Gothic Book" panose="020B0503020102020204" pitchFamily="34" charset="0"/>
              </a:rPr>
              <a:t>SALÓN VITACURA</a:t>
            </a:r>
          </a:p>
        </p:txBody>
      </p:sp>
      <p:sp>
        <p:nvSpPr>
          <p:cNvPr id="159" name="CuadroTexto 158">
            <a:extLst>
              <a:ext uri="{FF2B5EF4-FFF2-40B4-BE49-F238E27FC236}">
                <a16:creationId xmlns:a16="http://schemas.microsoft.com/office/drawing/2014/main" id="{9A52756C-D785-2D5A-C597-30AFA0CD3CCF}"/>
              </a:ext>
            </a:extLst>
          </p:cNvPr>
          <p:cNvSpPr txBox="1"/>
          <p:nvPr/>
        </p:nvSpPr>
        <p:spPr>
          <a:xfrm>
            <a:off x="5528358" y="2984542"/>
            <a:ext cx="1372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Superficie	: 702,0 m</a:t>
            </a:r>
            <a:r>
              <a:rPr lang="es-CL" sz="600" baseline="300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2</a:t>
            </a:r>
          </a:p>
          <a:p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Largo	: 27,0 m </a:t>
            </a:r>
          </a:p>
          <a:p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Ancho	: 26,0 m </a:t>
            </a:r>
          </a:p>
          <a:p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Alto	: 6,3 m </a:t>
            </a:r>
          </a:p>
        </p:txBody>
      </p:sp>
      <p:sp>
        <p:nvSpPr>
          <p:cNvPr id="160" name="CuadroTexto 159">
            <a:extLst>
              <a:ext uri="{FF2B5EF4-FFF2-40B4-BE49-F238E27FC236}">
                <a16:creationId xmlns:a16="http://schemas.microsoft.com/office/drawing/2014/main" id="{0C29D4CD-DCEA-293B-BDE5-9649A1B00435}"/>
              </a:ext>
            </a:extLst>
          </p:cNvPr>
          <p:cNvSpPr txBox="1"/>
          <p:nvPr/>
        </p:nvSpPr>
        <p:spPr>
          <a:xfrm>
            <a:off x="5524766" y="3399169"/>
            <a:ext cx="100820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Capacidad (personas)</a:t>
            </a:r>
          </a:p>
        </p:txBody>
      </p:sp>
      <p:sp>
        <p:nvSpPr>
          <p:cNvPr id="161" name="Rectángulo 160">
            <a:extLst>
              <a:ext uri="{FF2B5EF4-FFF2-40B4-BE49-F238E27FC236}">
                <a16:creationId xmlns:a16="http://schemas.microsoft.com/office/drawing/2014/main" id="{604768B5-0F07-813E-95C3-EAA9335CD38B}"/>
              </a:ext>
            </a:extLst>
          </p:cNvPr>
          <p:cNvSpPr/>
          <p:nvPr/>
        </p:nvSpPr>
        <p:spPr>
          <a:xfrm>
            <a:off x="5530527" y="3421810"/>
            <a:ext cx="1665140" cy="461665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atin typeface="Franklin Gothic Book" panose="020B0503020102020204" pitchFamily="34" charset="0"/>
            </a:endParaRPr>
          </a:p>
        </p:txBody>
      </p:sp>
      <p:pic>
        <p:nvPicPr>
          <p:cNvPr id="162" name="Imagen 161">
            <a:extLst>
              <a:ext uri="{FF2B5EF4-FFF2-40B4-BE49-F238E27FC236}">
                <a16:creationId xmlns:a16="http://schemas.microsoft.com/office/drawing/2014/main" id="{DDE35D7B-910E-0122-466B-A7F68196F4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0381" y="3574696"/>
            <a:ext cx="1473200" cy="139700"/>
          </a:xfrm>
          <a:prstGeom prst="rect">
            <a:avLst/>
          </a:prstGeom>
        </p:spPr>
      </p:pic>
      <p:sp>
        <p:nvSpPr>
          <p:cNvPr id="163" name="Rectángulo redondeado 162">
            <a:extLst>
              <a:ext uri="{FF2B5EF4-FFF2-40B4-BE49-F238E27FC236}">
                <a16:creationId xmlns:a16="http://schemas.microsoft.com/office/drawing/2014/main" id="{987A52B7-B54D-8464-A8B4-0BF615814472}"/>
              </a:ext>
            </a:extLst>
          </p:cNvPr>
          <p:cNvSpPr/>
          <p:nvPr/>
        </p:nvSpPr>
        <p:spPr>
          <a:xfrm>
            <a:off x="5610381" y="3743810"/>
            <a:ext cx="312111" cy="99076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64" name="CuadroTexto 163">
            <a:extLst>
              <a:ext uri="{FF2B5EF4-FFF2-40B4-BE49-F238E27FC236}">
                <a16:creationId xmlns:a16="http://schemas.microsoft.com/office/drawing/2014/main" id="{3FFE4359-01F1-CEC0-3A85-4F93C28977C4}"/>
              </a:ext>
            </a:extLst>
          </p:cNvPr>
          <p:cNvSpPr txBox="1"/>
          <p:nvPr/>
        </p:nvSpPr>
        <p:spPr>
          <a:xfrm>
            <a:off x="5597680" y="3700277"/>
            <a:ext cx="33751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800</a:t>
            </a:r>
          </a:p>
        </p:txBody>
      </p:sp>
      <p:sp>
        <p:nvSpPr>
          <p:cNvPr id="165" name="Rectángulo redondeado 164">
            <a:extLst>
              <a:ext uri="{FF2B5EF4-FFF2-40B4-BE49-F238E27FC236}">
                <a16:creationId xmlns:a16="http://schemas.microsoft.com/office/drawing/2014/main" id="{697CCCAD-2BF6-A292-6784-348C22CBBC36}"/>
              </a:ext>
            </a:extLst>
          </p:cNvPr>
          <p:cNvSpPr/>
          <p:nvPr/>
        </p:nvSpPr>
        <p:spPr>
          <a:xfrm>
            <a:off x="6064406" y="3743810"/>
            <a:ext cx="312111" cy="99076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66" name="CuadroTexto 165">
            <a:extLst>
              <a:ext uri="{FF2B5EF4-FFF2-40B4-BE49-F238E27FC236}">
                <a16:creationId xmlns:a16="http://schemas.microsoft.com/office/drawing/2014/main" id="{BFA605C9-EC25-400F-7980-058E25FFFB94}"/>
              </a:ext>
            </a:extLst>
          </p:cNvPr>
          <p:cNvSpPr txBox="1"/>
          <p:nvPr/>
        </p:nvSpPr>
        <p:spPr>
          <a:xfrm>
            <a:off x="6051705" y="3700277"/>
            <a:ext cx="33751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420</a:t>
            </a:r>
          </a:p>
        </p:txBody>
      </p:sp>
      <p:sp>
        <p:nvSpPr>
          <p:cNvPr id="167" name="Rectángulo redondeado 166">
            <a:extLst>
              <a:ext uri="{FF2B5EF4-FFF2-40B4-BE49-F238E27FC236}">
                <a16:creationId xmlns:a16="http://schemas.microsoft.com/office/drawing/2014/main" id="{25B74BD9-4885-AC2B-845B-99F1BD7B1D36}"/>
              </a:ext>
            </a:extLst>
          </p:cNvPr>
          <p:cNvSpPr/>
          <p:nvPr/>
        </p:nvSpPr>
        <p:spPr>
          <a:xfrm>
            <a:off x="6489856" y="3743810"/>
            <a:ext cx="312111" cy="99076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68" name="CuadroTexto 167">
            <a:extLst>
              <a:ext uri="{FF2B5EF4-FFF2-40B4-BE49-F238E27FC236}">
                <a16:creationId xmlns:a16="http://schemas.microsoft.com/office/drawing/2014/main" id="{E04B77A3-7A50-BC2B-A882-7A4EBEF2A3F8}"/>
              </a:ext>
            </a:extLst>
          </p:cNvPr>
          <p:cNvSpPr txBox="1"/>
          <p:nvPr/>
        </p:nvSpPr>
        <p:spPr>
          <a:xfrm>
            <a:off x="6477155" y="3700277"/>
            <a:ext cx="33751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500</a:t>
            </a:r>
          </a:p>
        </p:txBody>
      </p:sp>
      <p:sp>
        <p:nvSpPr>
          <p:cNvPr id="169" name="Rectángulo redondeado 168">
            <a:extLst>
              <a:ext uri="{FF2B5EF4-FFF2-40B4-BE49-F238E27FC236}">
                <a16:creationId xmlns:a16="http://schemas.microsoft.com/office/drawing/2014/main" id="{708FDE54-11DB-38AF-3169-A504714A3118}"/>
              </a:ext>
            </a:extLst>
          </p:cNvPr>
          <p:cNvSpPr/>
          <p:nvPr/>
        </p:nvSpPr>
        <p:spPr>
          <a:xfrm>
            <a:off x="6842281" y="3743810"/>
            <a:ext cx="312111" cy="99076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0" name="CuadroTexto 169">
            <a:extLst>
              <a:ext uri="{FF2B5EF4-FFF2-40B4-BE49-F238E27FC236}">
                <a16:creationId xmlns:a16="http://schemas.microsoft.com/office/drawing/2014/main" id="{38FED45A-990D-0C9B-2ACC-21777C4E865F}"/>
              </a:ext>
            </a:extLst>
          </p:cNvPr>
          <p:cNvSpPr txBox="1"/>
          <p:nvPr/>
        </p:nvSpPr>
        <p:spPr>
          <a:xfrm>
            <a:off x="6829580" y="3700277"/>
            <a:ext cx="33751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700</a:t>
            </a:r>
          </a:p>
        </p:txBody>
      </p:sp>
      <p:sp>
        <p:nvSpPr>
          <p:cNvPr id="171" name="Rectángulo 170">
            <a:extLst>
              <a:ext uri="{FF2B5EF4-FFF2-40B4-BE49-F238E27FC236}">
                <a16:creationId xmlns:a16="http://schemas.microsoft.com/office/drawing/2014/main" id="{E1143DDD-F1E5-3D3B-300C-504519680490}"/>
              </a:ext>
            </a:extLst>
          </p:cNvPr>
          <p:cNvSpPr/>
          <p:nvPr/>
        </p:nvSpPr>
        <p:spPr>
          <a:xfrm>
            <a:off x="7313787" y="2960144"/>
            <a:ext cx="1665140" cy="461665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atin typeface="Franklin Gothic Book" panose="020B0503020102020204" pitchFamily="34" charset="0"/>
            </a:endParaRPr>
          </a:p>
        </p:txBody>
      </p:sp>
      <p:sp>
        <p:nvSpPr>
          <p:cNvPr id="172" name="Rectángulo 171">
            <a:extLst>
              <a:ext uri="{FF2B5EF4-FFF2-40B4-BE49-F238E27FC236}">
                <a16:creationId xmlns:a16="http://schemas.microsoft.com/office/drawing/2014/main" id="{8F95C10A-3230-B383-84C7-A4EF334A5669}"/>
              </a:ext>
            </a:extLst>
          </p:cNvPr>
          <p:cNvSpPr/>
          <p:nvPr/>
        </p:nvSpPr>
        <p:spPr>
          <a:xfrm>
            <a:off x="7316733" y="2841181"/>
            <a:ext cx="1662303" cy="164430"/>
          </a:xfrm>
          <a:prstGeom prst="rect">
            <a:avLst/>
          </a:prstGeom>
          <a:solidFill>
            <a:schemeClr val="bg2">
              <a:lumMod val="25000"/>
            </a:schemeClr>
          </a:solidFill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atin typeface="Franklin Gothic Book" panose="020B0503020102020204" pitchFamily="34" charset="0"/>
            </a:endParaRPr>
          </a:p>
        </p:txBody>
      </p:sp>
      <p:sp>
        <p:nvSpPr>
          <p:cNvPr id="173" name="CuadroTexto 172">
            <a:extLst>
              <a:ext uri="{FF2B5EF4-FFF2-40B4-BE49-F238E27FC236}">
                <a16:creationId xmlns:a16="http://schemas.microsoft.com/office/drawing/2014/main" id="{7167D163-9BA5-F7A3-A9F1-F5F89F52D203}"/>
              </a:ext>
            </a:extLst>
          </p:cNvPr>
          <p:cNvSpPr txBox="1"/>
          <p:nvPr/>
        </p:nvSpPr>
        <p:spPr>
          <a:xfrm>
            <a:off x="7318548" y="2812681"/>
            <a:ext cx="16138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800" b="1" dirty="0">
                <a:solidFill>
                  <a:srgbClr val="FFFFFF"/>
                </a:solidFill>
                <a:effectLst/>
                <a:latin typeface="Franklin Gothic Book" panose="020B0503020102020204" pitchFamily="34" charset="0"/>
              </a:rPr>
              <a:t>5.</a:t>
            </a:r>
            <a:r>
              <a:rPr lang="es-CL" sz="800" b="1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es-CL" sz="800" b="1" dirty="0">
                <a:solidFill>
                  <a:srgbClr val="FFFFFF"/>
                </a:solidFill>
                <a:effectLst/>
                <a:latin typeface="Franklin Gothic Book" panose="020B0503020102020204" pitchFamily="34" charset="0"/>
              </a:rPr>
              <a:t>SALÓN CORDILLERA</a:t>
            </a:r>
          </a:p>
        </p:txBody>
      </p:sp>
      <p:sp>
        <p:nvSpPr>
          <p:cNvPr id="174" name="CuadroTexto 173">
            <a:extLst>
              <a:ext uri="{FF2B5EF4-FFF2-40B4-BE49-F238E27FC236}">
                <a16:creationId xmlns:a16="http://schemas.microsoft.com/office/drawing/2014/main" id="{7F2788A2-FF0C-8B4D-0C8A-C24F9345166E}"/>
              </a:ext>
            </a:extLst>
          </p:cNvPr>
          <p:cNvSpPr txBox="1"/>
          <p:nvPr/>
        </p:nvSpPr>
        <p:spPr>
          <a:xfrm>
            <a:off x="7311618" y="2984542"/>
            <a:ext cx="1372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Superficie	: 378,0 m</a:t>
            </a:r>
            <a:r>
              <a:rPr lang="es-CL" sz="600" baseline="300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2</a:t>
            </a:r>
          </a:p>
          <a:p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Largo	: 27,0 m </a:t>
            </a:r>
          </a:p>
          <a:p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Ancho	: 14,0 m </a:t>
            </a:r>
          </a:p>
          <a:p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Alto	: 6,3 m </a:t>
            </a:r>
          </a:p>
        </p:txBody>
      </p:sp>
      <p:sp>
        <p:nvSpPr>
          <p:cNvPr id="175" name="CuadroTexto 174">
            <a:extLst>
              <a:ext uri="{FF2B5EF4-FFF2-40B4-BE49-F238E27FC236}">
                <a16:creationId xmlns:a16="http://schemas.microsoft.com/office/drawing/2014/main" id="{B1CC470B-326B-52F0-325D-43257102DDC4}"/>
              </a:ext>
            </a:extLst>
          </p:cNvPr>
          <p:cNvSpPr txBox="1"/>
          <p:nvPr/>
        </p:nvSpPr>
        <p:spPr>
          <a:xfrm>
            <a:off x="7308026" y="3399169"/>
            <a:ext cx="100820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Capacidad (personas)</a:t>
            </a:r>
          </a:p>
        </p:txBody>
      </p:sp>
      <p:sp>
        <p:nvSpPr>
          <p:cNvPr id="176" name="Rectángulo 175">
            <a:extLst>
              <a:ext uri="{FF2B5EF4-FFF2-40B4-BE49-F238E27FC236}">
                <a16:creationId xmlns:a16="http://schemas.microsoft.com/office/drawing/2014/main" id="{240B32D9-CA97-EA1F-6D41-8FA2DADBF598}"/>
              </a:ext>
            </a:extLst>
          </p:cNvPr>
          <p:cNvSpPr/>
          <p:nvPr/>
        </p:nvSpPr>
        <p:spPr>
          <a:xfrm>
            <a:off x="7313787" y="3421810"/>
            <a:ext cx="1665140" cy="461665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atin typeface="Franklin Gothic Book" panose="020B0503020102020204" pitchFamily="34" charset="0"/>
            </a:endParaRPr>
          </a:p>
        </p:txBody>
      </p:sp>
      <p:pic>
        <p:nvPicPr>
          <p:cNvPr id="177" name="Imagen 176">
            <a:extLst>
              <a:ext uri="{FF2B5EF4-FFF2-40B4-BE49-F238E27FC236}">
                <a16:creationId xmlns:a16="http://schemas.microsoft.com/office/drawing/2014/main" id="{2CA53350-7469-2542-01C5-2061187941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3641" y="3574696"/>
            <a:ext cx="1473200" cy="139700"/>
          </a:xfrm>
          <a:prstGeom prst="rect">
            <a:avLst/>
          </a:prstGeom>
        </p:spPr>
      </p:pic>
      <p:sp>
        <p:nvSpPr>
          <p:cNvPr id="178" name="Rectángulo redondeado 177">
            <a:extLst>
              <a:ext uri="{FF2B5EF4-FFF2-40B4-BE49-F238E27FC236}">
                <a16:creationId xmlns:a16="http://schemas.microsoft.com/office/drawing/2014/main" id="{AA5484A9-0634-B5C0-E25E-CB60130252BC}"/>
              </a:ext>
            </a:extLst>
          </p:cNvPr>
          <p:cNvSpPr/>
          <p:nvPr/>
        </p:nvSpPr>
        <p:spPr>
          <a:xfrm>
            <a:off x="7393641" y="3743810"/>
            <a:ext cx="312111" cy="99076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9" name="CuadroTexto 178">
            <a:extLst>
              <a:ext uri="{FF2B5EF4-FFF2-40B4-BE49-F238E27FC236}">
                <a16:creationId xmlns:a16="http://schemas.microsoft.com/office/drawing/2014/main" id="{9E2869B1-9AE0-2DFC-4C37-A8E0702CF507}"/>
              </a:ext>
            </a:extLst>
          </p:cNvPr>
          <p:cNvSpPr txBox="1"/>
          <p:nvPr/>
        </p:nvSpPr>
        <p:spPr>
          <a:xfrm>
            <a:off x="7380940" y="3700277"/>
            <a:ext cx="33751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400</a:t>
            </a:r>
          </a:p>
        </p:txBody>
      </p:sp>
      <p:sp>
        <p:nvSpPr>
          <p:cNvPr id="180" name="Rectángulo redondeado 179">
            <a:extLst>
              <a:ext uri="{FF2B5EF4-FFF2-40B4-BE49-F238E27FC236}">
                <a16:creationId xmlns:a16="http://schemas.microsoft.com/office/drawing/2014/main" id="{DB2D8244-075E-D802-5778-94843FE9EF02}"/>
              </a:ext>
            </a:extLst>
          </p:cNvPr>
          <p:cNvSpPr/>
          <p:nvPr/>
        </p:nvSpPr>
        <p:spPr>
          <a:xfrm>
            <a:off x="7847666" y="3743810"/>
            <a:ext cx="312111" cy="99076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81" name="CuadroTexto 180">
            <a:extLst>
              <a:ext uri="{FF2B5EF4-FFF2-40B4-BE49-F238E27FC236}">
                <a16:creationId xmlns:a16="http://schemas.microsoft.com/office/drawing/2014/main" id="{CEDB7EC6-6FD0-2F9A-8231-1C0E87ED967E}"/>
              </a:ext>
            </a:extLst>
          </p:cNvPr>
          <p:cNvSpPr txBox="1"/>
          <p:nvPr/>
        </p:nvSpPr>
        <p:spPr>
          <a:xfrm>
            <a:off x="7834965" y="3700277"/>
            <a:ext cx="33751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200</a:t>
            </a:r>
          </a:p>
        </p:txBody>
      </p:sp>
      <p:sp>
        <p:nvSpPr>
          <p:cNvPr id="182" name="Rectángulo redondeado 181">
            <a:extLst>
              <a:ext uri="{FF2B5EF4-FFF2-40B4-BE49-F238E27FC236}">
                <a16:creationId xmlns:a16="http://schemas.microsoft.com/office/drawing/2014/main" id="{2D969DB1-3F95-C79D-C366-2A3479F9B9A6}"/>
              </a:ext>
            </a:extLst>
          </p:cNvPr>
          <p:cNvSpPr/>
          <p:nvPr/>
        </p:nvSpPr>
        <p:spPr>
          <a:xfrm>
            <a:off x="8273116" y="3743810"/>
            <a:ext cx="312111" cy="99076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83" name="CuadroTexto 182">
            <a:extLst>
              <a:ext uri="{FF2B5EF4-FFF2-40B4-BE49-F238E27FC236}">
                <a16:creationId xmlns:a16="http://schemas.microsoft.com/office/drawing/2014/main" id="{21B82F23-D387-660F-C150-BD6C2C60A157}"/>
              </a:ext>
            </a:extLst>
          </p:cNvPr>
          <p:cNvSpPr txBox="1"/>
          <p:nvPr/>
        </p:nvSpPr>
        <p:spPr>
          <a:xfrm>
            <a:off x="8260415" y="3700277"/>
            <a:ext cx="33751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250</a:t>
            </a:r>
          </a:p>
        </p:txBody>
      </p:sp>
      <p:sp>
        <p:nvSpPr>
          <p:cNvPr id="184" name="Rectángulo redondeado 183">
            <a:extLst>
              <a:ext uri="{FF2B5EF4-FFF2-40B4-BE49-F238E27FC236}">
                <a16:creationId xmlns:a16="http://schemas.microsoft.com/office/drawing/2014/main" id="{843495F0-793B-0F07-0A6D-C1B55E835B8E}"/>
              </a:ext>
            </a:extLst>
          </p:cNvPr>
          <p:cNvSpPr/>
          <p:nvPr/>
        </p:nvSpPr>
        <p:spPr>
          <a:xfrm>
            <a:off x="8625541" y="3743810"/>
            <a:ext cx="312111" cy="99076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85" name="CuadroTexto 184">
            <a:extLst>
              <a:ext uri="{FF2B5EF4-FFF2-40B4-BE49-F238E27FC236}">
                <a16:creationId xmlns:a16="http://schemas.microsoft.com/office/drawing/2014/main" id="{8198C3E1-1840-9E19-0819-72DDB2613F39}"/>
              </a:ext>
            </a:extLst>
          </p:cNvPr>
          <p:cNvSpPr txBox="1"/>
          <p:nvPr/>
        </p:nvSpPr>
        <p:spPr>
          <a:xfrm>
            <a:off x="8612840" y="3700277"/>
            <a:ext cx="33751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360</a:t>
            </a:r>
          </a:p>
        </p:txBody>
      </p:sp>
      <p:sp>
        <p:nvSpPr>
          <p:cNvPr id="186" name="Rectángulo 185">
            <a:extLst>
              <a:ext uri="{FF2B5EF4-FFF2-40B4-BE49-F238E27FC236}">
                <a16:creationId xmlns:a16="http://schemas.microsoft.com/office/drawing/2014/main" id="{DAC844AC-C9A1-7889-6A75-7BAB87038188}"/>
              </a:ext>
            </a:extLst>
          </p:cNvPr>
          <p:cNvSpPr/>
          <p:nvPr/>
        </p:nvSpPr>
        <p:spPr>
          <a:xfrm>
            <a:off x="180732" y="4087378"/>
            <a:ext cx="1665140" cy="461665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atin typeface="Franklin Gothic Book" panose="020B0503020102020204" pitchFamily="34" charset="0"/>
            </a:endParaRPr>
          </a:p>
        </p:txBody>
      </p:sp>
      <p:sp>
        <p:nvSpPr>
          <p:cNvPr id="187" name="Rectángulo 186">
            <a:extLst>
              <a:ext uri="{FF2B5EF4-FFF2-40B4-BE49-F238E27FC236}">
                <a16:creationId xmlns:a16="http://schemas.microsoft.com/office/drawing/2014/main" id="{FC726F09-5542-AEDD-1EE4-194B5BDC84DF}"/>
              </a:ext>
            </a:extLst>
          </p:cNvPr>
          <p:cNvSpPr/>
          <p:nvPr/>
        </p:nvSpPr>
        <p:spPr>
          <a:xfrm>
            <a:off x="183678" y="3968415"/>
            <a:ext cx="1662303" cy="164430"/>
          </a:xfrm>
          <a:prstGeom prst="rect">
            <a:avLst/>
          </a:prstGeom>
          <a:solidFill>
            <a:srgbClr val="E30513"/>
          </a:solidFill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atin typeface="Franklin Gothic Book" panose="020B0503020102020204" pitchFamily="34" charset="0"/>
            </a:endParaRPr>
          </a:p>
        </p:txBody>
      </p:sp>
      <p:sp>
        <p:nvSpPr>
          <p:cNvPr id="188" name="CuadroTexto 187">
            <a:extLst>
              <a:ext uri="{FF2B5EF4-FFF2-40B4-BE49-F238E27FC236}">
                <a16:creationId xmlns:a16="http://schemas.microsoft.com/office/drawing/2014/main" id="{D2906034-5FA8-B69E-3314-EC74EBF60C4B}"/>
              </a:ext>
            </a:extLst>
          </p:cNvPr>
          <p:cNvSpPr txBox="1"/>
          <p:nvPr/>
        </p:nvSpPr>
        <p:spPr>
          <a:xfrm>
            <a:off x="185493" y="3939915"/>
            <a:ext cx="16138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800" b="1" dirty="0">
                <a:solidFill>
                  <a:srgbClr val="FFFFFF"/>
                </a:solidFill>
                <a:effectLst/>
                <a:latin typeface="Franklin Gothic Book" panose="020B0503020102020204" pitchFamily="34" charset="0"/>
              </a:rPr>
              <a:t>6</a:t>
            </a:r>
            <a:r>
              <a:rPr lang="es-CL" sz="800" b="1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. GRAN </a:t>
            </a:r>
            <a:r>
              <a:rPr lang="es-CL" sz="800" b="1" dirty="0">
                <a:solidFill>
                  <a:srgbClr val="FFFFFF"/>
                </a:solidFill>
                <a:effectLst/>
                <a:latin typeface="Franklin Gothic Book" panose="020B0503020102020204" pitchFamily="34" charset="0"/>
              </a:rPr>
              <a:t>SALÓN</a:t>
            </a:r>
          </a:p>
        </p:txBody>
      </p:sp>
      <p:sp>
        <p:nvSpPr>
          <p:cNvPr id="189" name="CuadroTexto 188">
            <a:extLst>
              <a:ext uri="{FF2B5EF4-FFF2-40B4-BE49-F238E27FC236}">
                <a16:creationId xmlns:a16="http://schemas.microsoft.com/office/drawing/2014/main" id="{B19B10BA-0E5C-CB94-FE26-777D76BA9B21}"/>
              </a:ext>
            </a:extLst>
          </p:cNvPr>
          <p:cNvSpPr txBox="1"/>
          <p:nvPr/>
        </p:nvSpPr>
        <p:spPr>
          <a:xfrm>
            <a:off x="178563" y="4111776"/>
            <a:ext cx="1372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Superficie	</a:t>
            </a:r>
            <a:r>
              <a:rPr lang="es-CL" sz="600" dirty="0">
                <a:solidFill>
                  <a:srgbClr val="414042"/>
                </a:solidFill>
                <a:latin typeface="Franklin Gothic Book" panose="020B0503020102020204" pitchFamily="34" charset="0"/>
              </a:rPr>
              <a:t>: 1.458,0 </a:t>
            </a:r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m</a:t>
            </a:r>
            <a:r>
              <a:rPr lang="es-CL" sz="600" baseline="300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2</a:t>
            </a:r>
          </a:p>
          <a:p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Largo	: 54,0 m </a:t>
            </a:r>
          </a:p>
          <a:p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Ancho	: 27,0 m </a:t>
            </a:r>
          </a:p>
          <a:p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Alto	: 6,3 m </a:t>
            </a:r>
          </a:p>
        </p:txBody>
      </p:sp>
      <p:sp>
        <p:nvSpPr>
          <p:cNvPr id="190" name="CuadroTexto 189">
            <a:extLst>
              <a:ext uri="{FF2B5EF4-FFF2-40B4-BE49-F238E27FC236}">
                <a16:creationId xmlns:a16="http://schemas.microsoft.com/office/drawing/2014/main" id="{1CB9B696-B741-EF69-F72A-4861A65AA23B}"/>
              </a:ext>
            </a:extLst>
          </p:cNvPr>
          <p:cNvSpPr txBox="1"/>
          <p:nvPr/>
        </p:nvSpPr>
        <p:spPr>
          <a:xfrm>
            <a:off x="174971" y="4526403"/>
            <a:ext cx="100820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Capacidad (personas)</a:t>
            </a:r>
          </a:p>
        </p:txBody>
      </p:sp>
      <p:sp>
        <p:nvSpPr>
          <p:cNvPr id="191" name="Rectángulo 190">
            <a:extLst>
              <a:ext uri="{FF2B5EF4-FFF2-40B4-BE49-F238E27FC236}">
                <a16:creationId xmlns:a16="http://schemas.microsoft.com/office/drawing/2014/main" id="{340DBDE7-236E-2F55-8C5C-89EC3738F60B}"/>
              </a:ext>
            </a:extLst>
          </p:cNvPr>
          <p:cNvSpPr/>
          <p:nvPr/>
        </p:nvSpPr>
        <p:spPr>
          <a:xfrm>
            <a:off x="180732" y="4549044"/>
            <a:ext cx="1665140" cy="461665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atin typeface="Franklin Gothic Book" panose="020B0503020102020204" pitchFamily="34" charset="0"/>
            </a:endParaRPr>
          </a:p>
        </p:txBody>
      </p:sp>
      <p:pic>
        <p:nvPicPr>
          <p:cNvPr id="192" name="Imagen 191">
            <a:extLst>
              <a:ext uri="{FF2B5EF4-FFF2-40B4-BE49-F238E27FC236}">
                <a16:creationId xmlns:a16="http://schemas.microsoft.com/office/drawing/2014/main" id="{6A1814CB-366F-94F4-BADB-48778266D3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586" y="4701930"/>
            <a:ext cx="1473200" cy="139700"/>
          </a:xfrm>
          <a:prstGeom prst="rect">
            <a:avLst/>
          </a:prstGeom>
        </p:spPr>
      </p:pic>
      <p:sp>
        <p:nvSpPr>
          <p:cNvPr id="193" name="Rectángulo redondeado 192">
            <a:extLst>
              <a:ext uri="{FF2B5EF4-FFF2-40B4-BE49-F238E27FC236}">
                <a16:creationId xmlns:a16="http://schemas.microsoft.com/office/drawing/2014/main" id="{67F9CBAF-FC58-8141-7F8A-2BC6DA9DA500}"/>
              </a:ext>
            </a:extLst>
          </p:cNvPr>
          <p:cNvSpPr/>
          <p:nvPr/>
        </p:nvSpPr>
        <p:spPr>
          <a:xfrm>
            <a:off x="260586" y="4871044"/>
            <a:ext cx="312111" cy="99076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94" name="CuadroTexto 193">
            <a:extLst>
              <a:ext uri="{FF2B5EF4-FFF2-40B4-BE49-F238E27FC236}">
                <a16:creationId xmlns:a16="http://schemas.microsoft.com/office/drawing/2014/main" id="{BD357DEC-22A3-2205-E910-683B97C76636}"/>
              </a:ext>
            </a:extLst>
          </p:cNvPr>
          <p:cNvSpPr txBox="1"/>
          <p:nvPr/>
        </p:nvSpPr>
        <p:spPr>
          <a:xfrm>
            <a:off x="212483" y="4827511"/>
            <a:ext cx="40466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1.850</a:t>
            </a:r>
          </a:p>
        </p:txBody>
      </p:sp>
      <p:sp>
        <p:nvSpPr>
          <p:cNvPr id="195" name="Rectángulo redondeado 194">
            <a:extLst>
              <a:ext uri="{FF2B5EF4-FFF2-40B4-BE49-F238E27FC236}">
                <a16:creationId xmlns:a16="http://schemas.microsoft.com/office/drawing/2014/main" id="{F8463FE9-4E8F-5F2F-2542-E3C8814FA7E8}"/>
              </a:ext>
            </a:extLst>
          </p:cNvPr>
          <p:cNvSpPr/>
          <p:nvPr/>
        </p:nvSpPr>
        <p:spPr>
          <a:xfrm>
            <a:off x="714611" y="4871044"/>
            <a:ext cx="312111" cy="99076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96" name="CuadroTexto 195">
            <a:extLst>
              <a:ext uri="{FF2B5EF4-FFF2-40B4-BE49-F238E27FC236}">
                <a16:creationId xmlns:a16="http://schemas.microsoft.com/office/drawing/2014/main" id="{69CCB51D-8DDC-8101-9AAC-D63E8D870C7E}"/>
              </a:ext>
            </a:extLst>
          </p:cNvPr>
          <p:cNvSpPr txBox="1"/>
          <p:nvPr/>
        </p:nvSpPr>
        <p:spPr>
          <a:xfrm>
            <a:off x="701910" y="4827511"/>
            <a:ext cx="33751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900</a:t>
            </a:r>
          </a:p>
        </p:txBody>
      </p:sp>
      <p:sp>
        <p:nvSpPr>
          <p:cNvPr id="197" name="Rectángulo redondeado 196">
            <a:extLst>
              <a:ext uri="{FF2B5EF4-FFF2-40B4-BE49-F238E27FC236}">
                <a16:creationId xmlns:a16="http://schemas.microsoft.com/office/drawing/2014/main" id="{4218EA85-0606-E33C-7DBB-8C7FF63B27A6}"/>
              </a:ext>
            </a:extLst>
          </p:cNvPr>
          <p:cNvSpPr/>
          <p:nvPr/>
        </p:nvSpPr>
        <p:spPr>
          <a:xfrm>
            <a:off x="1140061" y="4871044"/>
            <a:ext cx="312111" cy="99076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98" name="CuadroTexto 197">
            <a:extLst>
              <a:ext uri="{FF2B5EF4-FFF2-40B4-BE49-F238E27FC236}">
                <a16:creationId xmlns:a16="http://schemas.microsoft.com/office/drawing/2014/main" id="{7E318819-D0C4-C501-6515-FA9D7BF03FA7}"/>
              </a:ext>
            </a:extLst>
          </p:cNvPr>
          <p:cNvSpPr txBox="1"/>
          <p:nvPr/>
        </p:nvSpPr>
        <p:spPr>
          <a:xfrm>
            <a:off x="1103401" y="4827511"/>
            <a:ext cx="39004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1.200</a:t>
            </a:r>
          </a:p>
        </p:txBody>
      </p:sp>
      <p:sp>
        <p:nvSpPr>
          <p:cNvPr id="199" name="Rectángulo redondeado 198">
            <a:extLst>
              <a:ext uri="{FF2B5EF4-FFF2-40B4-BE49-F238E27FC236}">
                <a16:creationId xmlns:a16="http://schemas.microsoft.com/office/drawing/2014/main" id="{A3A82CA1-4642-097B-13FB-B5343DE333AD}"/>
              </a:ext>
            </a:extLst>
          </p:cNvPr>
          <p:cNvSpPr/>
          <p:nvPr/>
        </p:nvSpPr>
        <p:spPr>
          <a:xfrm>
            <a:off x="1492486" y="4871044"/>
            <a:ext cx="312111" cy="99076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00" name="CuadroTexto 199">
            <a:extLst>
              <a:ext uri="{FF2B5EF4-FFF2-40B4-BE49-F238E27FC236}">
                <a16:creationId xmlns:a16="http://schemas.microsoft.com/office/drawing/2014/main" id="{61843D59-12FC-19A3-282A-9EE1704921B2}"/>
              </a:ext>
            </a:extLst>
          </p:cNvPr>
          <p:cNvSpPr txBox="1"/>
          <p:nvPr/>
        </p:nvSpPr>
        <p:spPr>
          <a:xfrm>
            <a:off x="1444383" y="4827511"/>
            <a:ext cx="40466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1.650</a:t>
            </a:r>
          </a:p>
        </p:txBody>
      </p:sp>
      <p:sp>
        <p:nvSpPr>
          <p:cNvPr id="201" name="Rectángulo 200">
            <a:extLst>
              <a:ext uri="{FF2B5EF4-FFF2-40B4-BE49-F238E27FC236}">
                <a16:creationId xmlns:a16="http://schemas.microsoft.com/office/drawing/2014/main" id="{FE0B3387-B72B-7CCD-3233-CA2CEEE4304A}"/>
              </a:ext>
            </a:extLst>
          </p:cNvPr>
          <p:cNvSpPr/>
          <p:nvPr/>
        </p:nvSpPr>
        <p:spPr>
          <a:xfrm>
            <a:off x="1955289" y="4087378"/>
            <a:ext cx="1665140" cy="461665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atin typeface="Franklin Gothic Book" panose="020B0503020102020204" pitchFamily="34" charset="0"/>
            </a:endParaRPr>
          </a:p>
        </p:txBody>
      </p:sp>
      <p:sp>
        <p:nvSpPr>
          <p:cNvPr id="202" name="Rectángulo 201">
            <a:extLst>
              <a:ext uri="{FF2B5EF4-FFF2-40B4-BE49-F238E27FC236}">
                <a16:creationId xmlns:a16="http://schemas.microsoft.com/office/drawing/2014/main" id="{F04C99CC-104C-122F-205C-91F0C9234591}"/>
              </a:ext>
            </a:extLst>
          </p:cNvPr>
          <p:cNvSpPr/>
          <p:nvPr/>
        </p:nvSpPr>
        <p:spPr>
          <a:xfrm>
            <a:off x="1958235" y="3968415"/>
            <a:ext cx="1662303" cy="164430"/>
          </a:xfrm>
          <a:prstGeom prst="rect">
            <a:avLst/>
          </a:prstGeom>
          <a:solidFill>
            <a:schemeClr val="bg2">
              <a:lumMod val="25000"/>
            </a:schemeClr>
          </a:solidFill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atin typeface="Franklin Gothic Book" panose="020B0503020102020204" pitchFamily="34" charset="0"/>
            </a:endParaRPr>
          </a:p>
        </p:txBody>
      </p:sp>
      <p:sp>
        <p:nvSpPr>
          <p:cNvPr id="203" name="CuadroTexto 202">
            <a:extLst>
              <a:ext uri="{FF2B5EF4-FFF2-40B4-BE49-F238E27FC236}">
                <a16:creationId xmlns:a16="http://schemas.microsoft.com/office/drawing/2014/main" id="{7F203128-8C35-87C9-EF1D-54F7A11BD7B0}"/>
              </a:ext>
            </a:extLst>
          </p:cNvPr>
          <p:cNvSpPr txBox="1"/>
          <p:nvPr/>
        </p:nvSpPr>
        <p:spPr>
          <a:xfrm>
            <a:off x="1960050" y="3939915"/>
            <a:ext cx="16138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800" b="1" dirty="0">
                <a:solidFill>
                  <a:srgbClr val="FFFFFF"/>
                </a:solidFill>
                <a:effectLst/>
                <a:latin typeface="Franklin Gothic Book" panose="020B0503020102020204" pitchFamily="34" charset="0"/>
              </a:rPr>
              <a:t>7.</a:t>
            </a:r>
            <a:r>
              <a:rPr lang="es-CL" sz="800" b="1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es-CL" sz="800" b="1" dirty="0">
                <a:solidFill>
                  <a:srgbClr val="FFFFFF"/>
                </a:solidFill>
                <a:effectLst/>
                <a:latin typeface="Franklin Gothic Book" panose="020B0503020102020204" pitchFamily="34" charset="0"/>
              </a:rPr>
              <a:t>FOYER DEL GRAN SALÓN</a:t>
            </a:r>
          </a:p>
        </p:txBody>
      </p:sp>
      <p:sp>
        <p:nvSpPr>
          <p:cNvPr id="204" name="CuadroTexto 203">
            <a:extLst>
              <a:ext uri="{FF2B5EF4-FFF2-40B4-BE49-F238E27FC236}">
                <a16:creationId xmlns:a16="http://schemas.microsoft.com/office/drawing/2014/main" id="{39B9950B-DC9E-7465-0753-988CC2FB47A0}"/>
              </a:ext>
            </a:extLst>
          </p:cNvPr>
          <p:cNvSpPr txBox="1"/>
          <p:nvPr/>
        </p:nvSpPr>
        <p:spPr>
          <a:xfrm>
            <a:off x="1953120" y="4111776"/>
            <a:ext cx="1372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Superficie	: 594,0 m</a:t>
            </a:r>
            <a:r>
              <a:rPr lang="es-CL" sz="600" baseline="300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2</a:t>
            </a:r>
          </a:p>
          <a:p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Largo	: 54,0 m </a:t>
            </a:r>
          </a:p>
          <a:p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Ancho	: 11,0 m </a:t>
            </a:r>
          </a:p>
          <a:p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Alto	: 3,7 m </a:t>
            </a:r>
          </a:p>
        </p:txBody>
      </p:sp>
      <p:sp>
        <p:nvSpPr>
          <p:cNvPr id="205" name="CuadroTexto 204">
            <a:extLst>
              <a:ext uri="{FF2B5EF4-FFF2-40B4-BE49-F238E27FC236}">
                <a16:creationId xmlns:a16="http://schemas.microsoft.com/office/drawing/2014/main" id="{74FD3A02-7D3B-2E07-F1A8-D73E4DAB19E8}"/>
              </a:ext>
            </a:extLst>
          </p:cNvPr>
          <p:cNvSpPr txBox="1"/>
          <p:nvPr/>
        </p:nvSpPr>
        <p:spPr>
          <a:xfrm>
            <a:off x="1949528" y="4526403"/>
            <a:ext cx="100820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Capacidad (personas)</a:t>
            </a:r>
          </a:p>
        </p:txBody>
      </p:sp>
      <p:sp>
        <p:nvSpPr>
          <p:cNvPr id="206" name="Rectángulo 205">
            <a:extLst>
              <a:ext uri="{FF2B5EF4-FFF2-40B4-BE49-F238E27FC236}">
                <a16:creationId xmlns:a16="http://schemas.microsoft.com/office/drawing/2014/main" id="{8B64E1E1-C858-85A4-4DF9-8A4CC923021D}"/>
              </a:ext>
            </a:extLst>
          </p:cNvPr>
          <p:cNvSpPr/>
          <p:nvPr/>
        </p:nvSpPr>
        <p:spPr>
          <a:xfrm>
            <a:off x="1955289" y="4549044"/>
            <a:ext cx="1665140" cy="461665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atin typeface="Franklin Gothic Book" panose="020B0503020102020204" pitchFamily="34" charset="0"/>
            </a:endParaRPr>
          </a:p>
        </p:txBody>
      </p:sp>
      <p:pic>
        <p:nvPicPr>
          <p:cNvPr id="207" name="Imagen 206">
            <a:extLst>
              <a:ext uri="{FF2B5EF4-FFF2-40B4-BE49-F238E27FC236}">
                <a16:creationId xmlns:a16="http://schemas.microsoft.com/office/drawing/2014/main" id="{D733C432-592B-E0F5-4DD8-1751B095D2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5143" y="4701930"/>
            <a:ext cx="1473200" cy="139700"/>
          </a:xfrm>
          <a:prstGeom prst="rect">
            <a:avLst/>
          </a:prstGeom>
        </p:spPr>
      </p:pic>
      <p:sp>
        <p:nvSpPr>
          <p:cNvPr id="208" name="Rectángulo redondeado 207">
            <a:extLst>
              <a:ext uri="{FF2B5EF4-FFF2-40B4-BE49-F238E27FC236}">
                <a16:creationId xmlns:a16="http://schemas.microsoft.com/office/drawing/2014/main" id="{2C1C1507-6D65-93C9-4897-E79D964BC3BD}"/>
              </a:ext>
            </a:extLst>
          </p:cNvPr>
          <p:cNvSpPr/>
          <p:nvPr/>
        </p:nvSpPr>
        <p:spPr>
          <a:xfrm>
            <a:off x="2035143" y="4871044"/>
            <a:ext cx="312111" cy="99076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09" name="CuadroTexto 208">
            <a:extLst>
              <a:ext uri="{FF2B5EF4-FFF2-40B4-BE49-F238E27FC236}">
                <a16:creationId xmlns:a16="http://schemas.microsoft.com/office/drawing/2014/main" id="{96C4030F-A5FC-4139-B7AF-EAC14327F4DD}"/>
              </a:ext>
            </a:extLst>
          </p:cNvPr>
          <p:cNvSpPr txBox="1"/>
          <p:nvPr/>
        </p:nvSpPr>
        <p:spPr>
          <a:xfrm>
            <a:off x="2022442" y="4827511"/>
            <a:ext cx="33751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-</a:t>
            </a:r>
          </a:p>
        </p:txBody>
      </p:sp>
      <p:sp>
        <p:nvSpPr>
          <p:cNvPr id="210" name="Rectángulo redondeado 209">
            <a:extLst>
              <a:ext uri="{FF2B5EF4-FFF2-40B4-BE49-F238E27FC236}">
                <a16:creationId xmlns:a16="http://schemas.microsoft.com/office/drawing/2014/main" id="{9CD2A6DC-07D4-89DD-8E24-1B86345E3B70}"/>
              </a:ext>
            </a:extLst>
          </p:cNvPr>
          <p:cNvSpPr/>
          <p:nvPr/>
        </p:nvSpPr>
        <p:spPr>
          <a:xfrm>
            <a:off x="2489168" y="4871044"/>
            <a:ext cx="312111" cy="99076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11" name="CuadroTexto 210">
            <a:extLst>
              <a:ext uri="{FF2B5EF4-FFF2-40B4-BE49-F238E27FC236}">
                <a16:creationId xmlns:a16="http://schemas.microsoft.com/office/drawing/2014/main" id="{DF1B7047-C9B3-8FFF-A7AB-5ADE38DECB8D}"/>
              </a:ext>
            </a:extLst>
          </p:cNvPr>
          <p:cNvSpPr txBox="1"/>
          <p:nvPr/>
        </p:nvSpPr>
        <p:spPr>
          <a:xfrm>
            <a:off x="2476467" y="4827511"/>
            <a:ext cx="33751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-</a:t>
            </a:r>
          </a:p>
        </p:txBody>
      </p:sp>
      <p:sp>
        <p:nvSpPr>
          <p:cNvPr id="212" name="Rectángulo redondeado 211">
            <a:extLst>
              <a:ext uri="{FF2B5EF4-FFF2-40B4-BE49-F238E27FC236}">
                <a16:creationId xmlns:a16="http://schemas.microsoft.com/office/drawing/2014/main" id="{BCC619B1-B6D3-C7BA-44D8-C1B30D178848}"/>
              </a:ext>
            </a:extLst>
          </p:cNvPr>
          <p:cNvSpPr/>
          <p:nvPr/>
        </p:nvSpPr>
        <p:spPr>
          <a:xfrm>
            <a:off x="2914618" y="4871044"/>
            <a:ext cx="312111" cy="99076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13" name="CuadroTexto 212">
            <a:extLst>
              <a:ext uri="{FF2B5EF4-FFF2-40B4-BE49-F238E27FC236}">
                <a16:creationId xmlns:a16="http://schemas.microsoft.com/office/drawing/2014/main" id="{923A8D72-3084-F8DE-7A70-503F22312EC9}"/>
              </a:ext>
            </a:extLst>
          </p:cNvPr>
          <p:cNvSpPr txBox="1"/>
          <p:nvPr/>
        </p:nvSpPr>
        <p:spPr>
          <a:xfrm>
            <a:off x="2901917" y="4827511"/>
            <a:ext cx="33751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-</a:t>
            </a:r>
          </a:p>
        </p:txBody>
      </p:sp>
      <p:sp>
        <p:nvSpPr>
          <p:cNvPr id="214" name="Rectángulo redondeado 213">
            <a:extLst>
              <a:ext uri="{FF2B5EF4-FFF2-40B4-BE49-F238E27FC236}">
                <a16:creationId xmlns:a16="http://schemas.microsoft.com/office/drawing/2014/main" id="{81C40A97-CC15-8D35-16B3-0DCE4E953F1E}"/>
              </a:ext>
            </a:extLst>
          </p:cNvPr>
          <p:cNvSpPr/>
          <p:nvPr/>
        </p:nvSpPr>
        <p:spPr>
          <a:xfrm>
            <a:off x="3267043" y="4871044"/>
            <a:ext cx="312111" cy="99076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15" name="CuadroTexto 214">
            <a:extLst>
              <a:ext uri="{FF2B5EF4-FFF2-40B4-BE49-F238E27FC236}">
                <a16:creationId xmlns:a16="http://schemas.microsoft.com/office/drawing/2014/main" id="{0D71A07A-6CFF-886C-F053-8E2D336D2F06}"/>
              </a:ext>
            </a:extLst>
          </p:cNvPr>
          <p:cNvSpPr txBox="1"/>
          <p:nvPr/>
        </p:nvSpPr>
        <p:spPr>
          <a:xfrm>
            <a:off x="3254342" y="4827511"/>
            <a:ext cx="33751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600</a:t>
            </a:r>
          </a:p>
        </p:txBody>
      </p:sp>
      <p:sp>
        <p:nvSpPr>
          <p:cNvPr id="216" name="Rectángulo 215">
            <a:extLst>
              <a:ext uri="{FF2B5EF4-FFF2-40B4-BE49-F238E27FC236}">
                <a16:creationId xmlns:a16="http://schemas.microsoft.com/office/drawing/2014/main" id="{AC0700C5-A092-09E4-1F2E-25CAD6C0892A}"/>
              </a:ext>
            </a:extLst>
          </p:cNvPr>
          <p:cNvSpPr/>
          <p:nvPr/>
        </p:nvSpPr>
        <p:spPr>
          <a:xfrm>
            <a:off x="3745343" y="4087378"/>
            <a:ext cx="1665140" cy="461665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atin typeface="Franklin Gothic Book" panose="020B0503020102020204" pitchFamily="34" charset="0"/>
            </a:endParaRPr>
          </a:p>
        </p:txBody>
      </p:sp>
      <p:sp>
        <p:nvSpPr>
          <p:cNvPr id="217" name="Rectángulo 216">
            <a:extLst>
              <a:ext uri="{FF2B5EF4-FFF2-40B4-BE49-F238E27FC236}">
                <a16:creationId xmlns:a16="http://schemas.microsoft.com/office/drawing/2014/main" id="{A2DB5E2A-B175-F9F6-370C-A3D92B9C846F}"/>
              </a:ext>
            </a:extLst>
          </p:cNvPr>
          <p:cNvSpPr/>
          <p:nvPr/>
        </p:nvSpPr>
        <p:spPr>
          <a:xfrm>
            <a:off x="3748289" y="3968415"/>
            <a:ext cx="1662303" cy="164430"/>
          </a:xfrm>
          <a:prstGeom prst="rect">
            <a:avLst/>
          </a:prstGeom>
          <a:solidFill>
            <a:schemeClr val="bg2">
              <a:lumMod val="25000"/>
            </a:schemeClr>
          </a:solidFill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atin typeface="Franklin Gothic Book" panose="020B0503020102020204" pitchFamily="34" charset="0"/>
            </a:endParaRPr>
          </a:p>
        </p:txBody>
      </p:sp>
      <p:sp>
        <p:nvSpPr>
          <p:cNvPr id="218" name="CuadroTexto 217">
            <a:extLst>
              <a:ext uri="{FF2B5EF4-FFF2-40B4-BE49-F238E27FC236}">
                <a16:creationId xmlns:a16="http://schemas.microsoft.com/office/drawing/2014/main" id="{FCDDF9A0-AA04-FC00-73B9-BAF3BCB58664}"/>
              </a:ext>
            </a:extLst>
          </p:cNvPr>
          <p:cNvSpPr txBox="1"/>
          <p:nvPr/>
        </p:nvSpPr>
        <p:spPr>
          <a:xfrm>
            <a:off x="3750104" y="3939915"/>
            <a:ext cx="16138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800" b="1" dirty="0">
                <a:solidFill>
                  <a:srgbClr val="FFFFFF"/>
                </a:solidFill>
                <a:effectLst/>
                <a:latin typeface="Franklin Gothic Book" panose="020B0503020102020204" pitchFamily="34" charset="0"/>
              </a:rPr>
              <a:t>8.</a:t>
            </a:r>
            <a:r>
              <a:rPr lang="es-CL" sz="800" b="1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es-CL" sz="800" b="1" dirty="0">
                <a:solidFill>
                  <a:srgbClr val="FFFFFF"/>
                </a:solidFill>
                <a:effectLst/>
                <a:latin typeface="Franklin Gothic Book" panose="020B0503020102020204" pitchFamily="34" charset="0"/>
              </a:rPr>
              <a:t>SALÓN ANDES</a:t>
            </a:r>
          </a:p>
        </p:txBody>
      </p:sp>
      <p:sp>
        <p:nvSpPr>
          <p:cNvPr id="219" name="CuadroTexto 218">
            <a:extLst>
              <a:ext uri="{FF2B5EF4-FFF2-40B4-BE49-F238E27FC236}">
                <a16:creationId xmlns:a16="http://schemas.microsoft.com/office/drawing/2014/main" id="{1AD211B2-5B25-0178-B099-1CE3DA3086D5}"/>
              </a:ext>
            </a:extLst>
          </p:cNvPr>
          <p:cNvSpPr txBox="1"/>
          <p:nvPr/>
        </p:nvSpPr>
        <p:spPr>
          <a:xfrm>
            <a:off x="3743174" y="4111776"/>
            <a:ext cx="1372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Superficie	: 68,0 m</a:t>
            </a:r>
            <a:r>
              <a:rPr lang="es-CL" sz="600" baseline="300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2</a:t>
            </a:r>
          </a:p>
          <a:p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Largo	: 14,6 m </a:t>
            </a:r>
          </a:p>
          <a:p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Ancho	: 4,6 m </a:t>
            </a:r>
          </a:p>
          <a:p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Alto	: 3,5 m </a:t>
            </a:r>
          </a:p>
        </p:txBody>
      </p:sp>
      <p:sp>
        <p:nvSpPr>
          <p:cNvPr id="220" name="CuadroTexto 219">
            <a:extLst>
              <a:ext uri="{FF2B5EF4-FFF2-40B4-BE49-F238E27FC236}">
                <a16:creationId xmlns:a16="http://schemas.microsoft.com/office/drawing/2014/main" id="{E764009D-8F0B-B385-8699-880B1679A399}"/>
              </a:ext>
            </a:extLst>
          </p:cNvPr>
          <p:cNvSpPr txBox="1"/>
          <p:nvPr/>
        </p:nvSpPr>
        <p:spPr>
          <a:xfrm>
            <a:off x="3739582" y="4526403"/>
            <a:ext cx="100820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Capacidad (personas)</a:t>
            </a:r>
          </a:p>
        </p:txBody>
      </p:sp>
      <p:sp>
        <p:nvSpPr>
          <p:cNvPr id="221" name="Rectángulo 220">
            <a:extLst>
              <a:ext uri="{FF2B5EF4-FFF2-40B4-BE49-F238E27FC236}">
                <a16:creationId xmlns:a16="http://schemas.microsoft.com/office/drawing/2014/main" id="{4D9AB4AF-F72F-83B2-A940-11AA6ED2D8EA}"/>
              </a:ext>
            </a:extLst>
          </p:cNvPr>
          <p:cNvSpPr/>
          <p:nvPr/>
        </p:nvSpPr>
        <p:spPr>
          <a:xfrm>
            <a:off x="3745343" y="4549044"/>
            <a:ext cx="1665140" cy="461665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atin typeface="Franklin Gothic Book" panose="020B0503020102020204" pitchFamily="34" charset="0"/>
            </a:endParaRPr>
          </a:p>
        </p:txBody>
      </p:sp>
      <p:pic>
        <p:nvPicPr>
          <p:cNvPr id="222" name="Imagen 221">
            <a:extLst>
              <a:ext uri="{FF2B5EF4-FFF2-40B4-BE49-F238E27FC236}">
                <a16:creationId xmlns:a16="http://schemas.microsoft.com/office/drawing/2014/main" id="{4CBD2697-E017-D004-3490-67E5D1C198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5197" y="4701930"/>
            <a:ext cx="1473200" cy="139700"/>
          </a:xfrm>
          <a:prstGeom prst="rect">
            <a:avLst/>
          </a:prstGeom>
        </p:spPr>
      </p:pic>
      <p:sp>
        <p:nvSpPr>
          <p:cNvPr id="223" name="Rectángulo redondeado 222">
            <a:extLst>
              <a:ext uri="{FF2B5EF4-FFF2-40B4-BE49-F238E27FC236}">
                <a16:creationId xmlns:a16="http://schemas.microsoft.com/office/drawing/2014/main" id="{95376B42-7E1E-63E5-A8FE-BD7DB9322B55}"/>
              </a:ext>
            </a:extLst>
          </p:cNvPr>
          <p:cNvSpPr/>
          <p:nvPr/>
        </p:nvSpPr>
        <p:spPr>
          <a:xfrm>
            <a:off x="3825197" y="4871044"/>
            <a:ext cx="312111" cy="99076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24" name="CuadroTexto 223">
            <a:extLst>
              <a:ext uri="{FF2B5EF4-FFF2-40B4-BE49-F238E27FC236}">
                <a16:creationId xmlns:a16="http://schemas.microsoft.com/office/drawing/2014/main" id="{898A6FF6-E409-FDEC-C5E3-8889EB9E7795}"/>
              </a:ext>
            </a:extLst>
          </p:cNvPr>
          <p:cNvSpPr txBox="1"/>
          <p:nvPr/>
        </p:nvSpPr>
        <p:spPr>
          <a:xfrm>
            <a:off x="3812496" y="4827511"/>
            <a:ext cx="33751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60</a:t>
            </a:r>
          </a:p>
        </p:txBody>
      </p:sp>
      <p:sp>
        <p:nvSpPr>
          <p:cNvPr id="225" name="Rectángulo redondeado 224">
            <a:extLst>
              <a:ext uri="{FF2B5EF4-FFF2-40B4-BE49-F238E27FC236}">
                <a16:creationId xmlns:a16="http://schemas.microsoft.com/office/drawing/2014/main" id="{0C4322A0-FF78-6B36-7844-37AB0EEEF2E4}"/>
              </a:ext>
            </a:extLst>
          </p:cNvPr>
          <p:cNvSpPr/>
          <p:nvPr/>
        </p:nvSpPr>
        <p:spPr>
          <a:xfrm>
            <a:off x="4279222" y="4871044"/>
            <a:ext cx="312111" cy="99076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26" name="CuadroTexto 225">
            <a:extLst>
              <a:ext uri="{FF2B5EF4-FFF2-40B4-BE49-F238E27FC236}">
                <a16:creationId xmlns:a16="http://schemas.microsoft.com/office/drawing/2014/main" id="{9D2519BE-381B-8B4A-A1BD-34CEEA8BDE82}"/>
              </a:ext>
            </a:extLst>
          </p:cNvPr>
          <p:cNvSpPr txBox="1"/>
          <p:nvPr/>
        </p:nvSpPr>
        <p:spPr>
          <a:xfrm>
            <a:off x="4266521" y="4827511"/>
            <a:ext cx="33751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24</a:t>
            </a:r>
          </a:p>
        </p:txBody>
      </p:sp>
      <p:sp>
        <p:nvSpPr>
          <p:cNvPr id="227" name="Rectángulo redondeado 226">
            <a:extLst>
              <a:ext uri="{FF2B5EF4-FFF2-40B4-BE49-F238E27FC236}">
                <a16:creationId xmlns:a16="http://schemas.microsoft.com/office/drawing/2014/main" id="{39E30A18-4164-523F-7BB4-0B7745C160F0}"/>
              </a:ext>
            </a:extLst>
          </p:cNvPr>
          <p:cNvSpPr/>
          <p:nvPr/>
        </p:nvSpPr>
        <p:spPr>
          <a:xfrm>
            <a:off x="4704672" y="4871044"/>
            <a:ext cx="312111" cy="99076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28" name="CuadroTexto 227">
            <a:extLst>
              <a:ext uri="{FF2B5EF4-FFF2-40B4-BE49-F238E27FC236}">
                <a16:creationId xmlns:a16="http://schemas.microsoft.com/office/drawing/2014/main" id="{2557025A-A0D6-B140-E2B1-88318C1C8AD8}"/>
              </a:ext>
            </a:extLst>
          </p:cNvPr>
          <p:cNvSpPr txBox="1"/>
          <p:nvPr/>
        </p:nvSpPr>
        <p:spPr>
          <a:xfrm>
            <a:off x="4691971" y="4827511"/>
            <a:ext cx="33751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40</a:t>
            </a:r>
          </a:p>
        </p:txBody>
      </p:sp>
      <p:sp>
        <p:nvSpPr>
          <p:cNvPr id="229" name="Rectángulo redondeado 228">
            <a:extLst>
              <a:ext uri="{FF2B5EF4-FFF2-40B4-BE49-F238E27FC236}">
                <a16:creationId xmlns:a16="http://schemas.microsoft.com/office/drawing/2014/main" id="{DA8984E8-4E0B-64B9-1E9D-F7C07767DEF0}"/>
              </a:ext>
            </a:extLst>
          </p:cNvPr>
          <p:cNvSpPr/>
          <p:nvPr/>
        </p:nvSpPr>
        <p:spPr>
          <a:xfrm>
            <a:off x="5057097" y="4871044"/>
            <a:ext cx="312111" cy="99076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30" name="CuadroTexto 229">
            <a:extLst>
              <a:ext uri="{FF2B5EF4-FFF2-40B4-BE49-F238E27FC236}">
                <a16:creationId xmlns:a16="http://schemas.microsoft.com/office/drawing/2014/main" id="{588466D0-3272-B083-FAC1-7E300ACF43F8}"/>
              </a:ext>
            </a:extLst>
          </p:cNvPr>
          <p:cNvSpPr txBox="1"/>
          <p:nvPr/>
        </p:nvSpPr>
        <p:spPr>
          <a:xfrm>
            <a:off x="5044396" y="4827511"/>
            <a:ext cx="33751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50</a:t>
            </a:r>
          </a:p>
        </p:txBody>
      </p:sp>
      <p:sp>
        <p:nvSpPr>
          <p:cNvPr id="231" name="Rectángulo 230">
            <a:extLst>
              <a:ext uri="{FF2B5EF4-FFF2-40B4-BE49-F238E27FC236}">
                <a16:creationId xmlns:a16="http://schemas.microsoft.com/office/drawing/2014/main" id="{00FA86E3-CAEF-8AD8-19C9-1DAE2724A5A0}"/>
              </a:ext>
            </a:extLst>
          </p:cNvPr>
          <p:cNvSpPr/>
          <p:nvPr/>
        </p:nvSpPr>
        <p:spPr>
          <a:xfrm>
            <a:off x="5530527" y="4087378"/>
            <a:ext cx="1665140" cy="461665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atin typeface="Franklin Gothic Book" panose="020B0503020102020204" pitchFamily="34" charset="0"/>
            </a:endParaRPr>
          </a:p>
        </p:txBody>
      </p:sp>
      <p:sp>
        <p:nvSpPr>
          <p:cNvPr id="232" name="Rectángulo 231">
            <a:extLst>
              <a:ext uri="{FF2B5EF4-FFF2-40B4-BE49-F238E27FC236}">
                <a16:creationId xmlns:a16="http://schemas.microsoft.com/office/drawing/2014/main" id="{028957F3-B552-089D-FB8B-314691A44E64}"/>
              </a:ext>
            </a:extLst>
          </p:cNvPr>
          <p:cNvSpPr/>
          <p:nvPr/>
        </p:nvSpPr>
        <p:spPr>
          <a:xfrm>
            <a:off x="5533473" y="3968415"/>
            <a:ext cx="1662303" cy="164430"/>
          </a:xfrm>
          <a:prstGeom prst="rect">
            <a:avLst/>
          </a:prstGeom>
          <a:solidFill>
            <a:schemeClr val="bg2">
              <a:lumMod val="25000"/>
            </a:schemeClr>
          </a:solidFill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atin typeface="Franklin Gothic Book" panose="020B0503020102020204" pitchFamily="34" charset="0"/>
            </a:endParaRPr>
          </a:p>
        </p:txBody>
      </p:sp>
      <p:sp>
        <p:nvSpPr>
          <p:cNvPr id="233" name="CuadroTexto 232">
            <a:extLst>
              <a:ext uri="{FF2B5EF4-FFF2-40B4-BE49-F238E27FC236}">
                <a16:creationId xmlns:a16="http://schemas.microsoft.com/office/drawing/2014/main" id="{6AD8120A-F52A-7BCA-FAC8-C38E7D67CD46}"/>
              </a:ext>
            </a:extLst>
          </p:cNvPr>
          <p:cNvSpPr txBox="1"/>
          <p:nvPr/>
        </p:nvSpPr>
        <p:spPr>
          <a:xfrm>
            <a:off x="5535288" y="3939915"/>
            <a:ext cx="16138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800" b="1" dirty="0">
                <a:solidFill>
                  <a:srgbClr val="FFFFFF"/>
                </a:solidFill>
                <a:effectLst/>
                <a:latin typeface="Franklin Gothic Book" panose="020B0503020102020204" pitchFamily="34" charset="0"/>
              </a:rPr>
              <a:t>9.</a:t>
            </a:r>
            <a:r>
              <a:rPr lang="es-CL" sz="800" b="1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es-CL" sz="800" b="1" dirty="0">
                <a:solidFill>
                  <a:srgbClr val="FFFFFF"/>
                </a:solidFill>
                <a:effectLst/>
                <a:latin typeface="Franklin Gothic Book" panose="020B0503020102020204" pitchFamily="34" charset="0"/>
              </a:rPr>
              <a:t>SALÓN FARELLONES</a:t>
            </a:r>
          </a:p>
        </p:txBody>
      </p:sp>
      <p:sp>
        <p:nvSpPr>
          <p:cNvPr id="234" name="CuadroTexto 233">
            <a:extLst>
              <a:ext uri="{FF2B5EF4-FFF2-40B4-BE49-F238E27FC236}">
                <a16:creationId xmlns:a16="http://schemas.microsoft.com/office/drawing/2014/main" id="{B3D64EFE-8D90-66CD-C38D-54C16E8FD6DF}"/>
              </a:ext>
            </a:extLst>
          </p:cNvPr>
          <p:cNvSpPr txBox="1"/>
          <p:nvPr/>
        </p:nvSpPr>
        <p:spPr>
          <a:xfrm>
            <a:off x="5528358" y="4111776"/>
            <a:ext cx="1372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Superficie	: 159,0 m</a:t>
            </a:r>
            <a:r>
              <a:rPr lang="es-CL" sz="600" baseline="300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2</a:t>
            </a:r>
          </a:p>
          <a:p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Largo	: 21,2 m </a:t>
            </a:r>
          </a:p>
          <a:p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Ancho	: 7,5 m </a:t>
            </a:r>
          </a:p>
          <a:p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Alto	: 3,5 m </a:t>
            </a:r>
          </a:p>
        </p:txBody>
      </p:sp>
      <p:sp>
        <p:nvSpPr>
          <p:cNvPr id="235" name="CuadroTexto 234">
            <a:extLst>
              <a:ext uri="{FF2B5EF4-FFF2-40B4-BE49-F238E27FC236}">
                <a16:creationId xmlns:a16="http://schemas.microsoft.com/office/drawing/2014/main" id="{AA6095F6-9898-1019-DC5C-C345393DB461}"/>
              </a:ext>
            </a:extLst>
          </p:cNvPr>
          <p:cNvSpPr txBox="1"/>
          <p:nvPr/>
        </p:nvSpPr>
        <p:spPr>
          <a:xfrm>
            <a:off x="5524766" y="4526403"/>
            <a:ext cx="100820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Capacidad (personas)</a:t>
            </a:r>
          </a:p>
        </p:txBody>
      </p:sp>
      <p:sp>
        <p:nvSpPr>
          <p:cNvPr id="236" name="Rectángulo 235">
            <a:extLst>
              <a:ext uri="{FF2B5EF4-FFF2-40B4-BE49-F238E27FC236}">
                <a16:creationId xmlns:a16="http://schemas.microsoft.com/office/drawing/2014/main" id="{DB1B0A62-257E-5266-C663-5C576049033F}"/>
              </a:ext>
            </a:extLst>
          </p:cNvPr>
          <p:cNvSpPr/>
          <p:nvPr/>
        </p:nvSpPr>
        <p:spPr>
          <a:xfrm>
            <a:off x="5530527" y="4549044"/>
            <a:ext cx="1665140" cy="461665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atin typeface="Franklin Gothic Book" panose="020B0503020102020204" pitchFamily="34" charset="0"/>
            </a:endParaRPr>
          </a:p>
        </p:txBody>
      </p:sp>
      <p:pic>
        <p:nvPicPr>
          <p:cNvPr id="237" name="Imagen 236">
            <a:extLst>
              <a:ext uri="{FF2B5EF4-FFF2-40B4-BE49-F238E27FC236}">
                <a16:creationId xmlns:a16="http://schemas.microsoft.com/office/drawing/2014/main" id="{C2991175-CF16-AC77-9818-98488838B2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0381" y="4701930"/>
            <a:ext cx="1473200" cy="139700"/>
          </a:xfrm>
          <a:prstGeom prst="rect">
            <a:avLst/>
          </a:prstGeom>
        </p:spPr>
      </p:pic>
      <p:sp>
        <p:nvSpPr>
          <p:cNvPr id="238" name="Rectángulo redondeado 237">
            <a:extLst>
              <a:ext uri="{FF2B5EF4-FFF2-40B4-BE49-F238E27FC236}">
                <a16:creationId xmlns:a16="http://schemas.microsoft.com/office/drawing/2014/main" id="{2D52BA4E-5549-3B5D-D3A6-F0E3E3166A83}"/>
              </a:ext>
            </a:extLst>
          </p:cNvPr>
          <p:cNvSpPr/>
          <p:nvPr/>
        </p:nvSpPr>
        <p:spPr>
          <a:xfrm>
            <a:off x="5610381" y="4871044"/>
            <a:ext cx="312111" cy="99076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39" name="CuadroTexto 238">
            <a:extLst>
              <a:ext uri="{FF2B5EF4-FFF2-40B4-BE49-F238E27FC236}">
                <a16:creationId xmlns:a16="http://schemas.microsoft.com/office/drawing/2014/main" id="{9CB6BAD5-851B-E30F-CE44-4DC3ADCCE40A}"/>
              </a:ext>
            </a:extLst>
          </p:cNvPr>
          <p:cNvSpPr txBox="1"/>
          <p:nvPr/>
        </p:nvSpPr>
        <p:spPr>
          <a:xfrm>
            <a:off x="5597680" y="4827511"/>
            <a:ext cx="33751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140</a:t>
            </a:r>
          </a:p>
        </p:txBody>
      </p:sp>
      <p:sp>
        <p:nvSpPr>
          <p:cNvPr id="240" name="Rectángulo redondeado 239">
            <a:extLst>
              <a:ext uri="{FF2B5EF4-FFF2-40B4-BE49-F238E27FC236}">
                <a16:creationId xmlns:a16="http://schemas.microsoft.com/office/drawing/2014/main" id="{188BE974-B3A7-D719-6EBB-35A5F4D0C98F}"/>
              </a:ext>
            </a:extLst>
          </p:cNvPr>
          <p:cNvSpPr/>
          <p:nvPr/>
        </p:nvSpPr>
        <p:spPr>
          <a:xfrm>
            <a:off x="6064406" y="4871044"/>
            <a:ext cx="312111" cy="99076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41" name="CuadroTexto 240">
            <a:extLst>
              <a:ext uri="{FF2B5EF4-FFF2-40B4-BE49-F238E27FC236}">
                <a16:creationId xmlns:a16="http://schemas.microsoft.com/office/drawing/2014/main" id="{68CE2E02-48CB-C63C-4580-53155825052B}"/>
              </a:ext>
            </a:extLst>
          </p:cNvPr>
          <p:cNvSpPr txBox="1"/>
          <p:nvPr/>
        </p:nvSpPr>
        <p:spPr>
          <a:xfrm>
            <a:off x="6051705" y="4827511"/>
            <a:ext cx="33751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80</a:t>
            </a:r>
          </a:p>
        </p:txBody>
      </p:sp>
      <p:sp>
        <p:nvSpPr>
          <p:cNvPr id="242" name="Rectángulo redondeado 241">
            <a:extLst>
              <a:ext uri="{FF2B5EF4-FFF2-40B4-BE49-F238E27FC236}">
                <a16:creationId xmlns:a16="http://schemas.microsoft.com/office/drawing/2014/main" id="{84B2E1F7-FF87-9444-2589-1552370A7062}"/>
              </a:ext>
            </a:extLst>
          </p:cNvPr>
          <p:cNvSpPr/>
          <p:nvPr/>
        </p:nvSpPr>
        <p:spPr>
          <a:xfrm>
            <a:off x="6489856" y="4871044"/>
            <a:ext cx="312111" cy="99076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43" name="CuadroTexto 242">
            <a:extLst>
              <a:ext uri="{FF2B5EF4-FFF2-40B4-BE49-F238E27FC236}">
                <a16:creationId xmlns:a16="http://schemas.microsoft.com/office/drawing/2014/main" id="{756145F3-B997-77DE-4B3A-4659AE7E834A}"/>
              </a:ext>
            </a:extLst>
          </p:cNvPr>
          <p:cNvSpPr txBox="1"/>
          <p:nvPr/>
        </p:nvSpPr>
        <p:spPr>
          <a:xfrm>
            <a:off x="6477155" y="4827511"/>
            <a:ext cx="33751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90</a:t>
            </a:r>
          </a:p>
        </p:txBody>
      </p:sp>
      <p:sp>
        <p:nvSpPr>
          <p:cNvPr id="244" name="Rectángulo redondeado 243">
            <a:extLst>
              <a:ext uri="{FF2B5EF4-FFF2-40B4-BE49-F238E27FC236}">
                <a16:creationId xmlns:a16="http://schemas.microsoft.com/office/drawing/2014/main" id="{87A8FFCB-F9A5-378D-3BF7-79F3514FFC05}"/>
              </a:ext>
            </a:extLst>
          </p:cNvPr>
          <p:cNvSpPr/>
          <p:nvPr/>
        </p:nvSpPr>
        <p:spPr>
          <a:xfrm>
            <a:off x="6842281" y="4871044"/>
            <a:ext cx="312111" cy="99076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45" name="CuadroTexto 244">
            <a:extLst>
              <a:ext uri="{FF2B5EF4-FFF2-40B4-BE49-F238E27FC236}">
                <a16:creationId xmlns:a16="http://schemas.microsoft.com/office/drawing/2014/main" id="{2A734CC7-763B-EB21-452F-53EB055ABFB9}"/>
              </a:ext>
            </a:extLst>
          </p:cNvPr>
          <p:cNvSpPr txBox="1"/>
          <p:nvPr/>
        </p:nvSpPr>
        <p:spPr>
          <a:xfrm>
            <a:off x="6829580" y="4827511"/>
            <a:ext cx="33751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120</a:t>
            </a:r>
          </a:p>
        </p:txBody>
      </p:sp>
    </p:spTree>
    <p:extLst>
      <p:ext uri="{BB962C8B-B14F-4D97-AF65-F5344CB8AC3E}">
        <p14:creationId xmlns:p14="http://schemas.microsoft.com/office/powerpoint/2010/main" val="1632583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34EDA564-EB77-D7E1-FF54-7D1B4388EF0A}"/>
              </a:ext>
            </a:extLst>
          </p:cNvPr>
          <p:cNvSpPr/>
          <p:nvPr/>
        </p:nvSpPr>
        <p:spPr>
          <a:xfrm>
            <a:off x="2115047" y="235050"/>
            <a:ext cx="7028953" cy="2410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1D3EE8E-346E-EE60-EC85-4F5CA554ED3F}"/>
              </a:ext>
            </a:extLst>
          </p:cNvPr>
          <p:cNvSpPr txBox="1"/>
          <p:nvPr/>
        </p:nvSpPr>
        <p:spPr>
          <a:xfrm>
            <a:off x="2178658" y="178865"/>
            <a:ext cx="13694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dirty="0">
                <a:latin typeface="Franklin Gothic Demi" panose="020B0603020102020204" pitchFamily="34" charset="0"/>
              </a:rPr>
              <a:t>PLANTA ALTA</a:t>
            </a:r>
          </a:p>
        </p:txBody>
      </p:sp>
      <p:pic>
        <p:nvPicPr>
          <p:cNvPr id="8" name="Imagen 7" descr="Imagen que contiene firmar, alimentos, dibujo&#10;&#10;Descripción generada automáticamente">
            <a:extLst>
              <a:ext uri="{FF2B5EF4-FFF2-40B4-BE49-F238E27FC236}">
                <a16:creationId xmlns:a16="http://schemas.microsoft.com/office/drawing/2014/main" id="{094E6684-FB94-AD5E-C40D-48570F0F00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711" y="235050"/>
            <a:ext cx="1574358" cy="241060"/>
          </a:xfrm>
          <a:prstGeom prst="rect">
            <a:avLst/>
          </a:prstGeom>
        </p:spPr>
      </p:pic>
      <p:sp>
        <p:nvSpPr>
          <p:cNvPr id="57" name="Rectángulo 56">
            <a:extLst>
              <a:ext uri="{FF2B5EF4-FFF2-40B4-BE49-F238E27FC236}">
                <a16:creationId xmlns:a16="http://schemas.microsoft.com/office/drawing/2014/main" id="{4AA2CECA-A8AB-D0FC-EA84-0D48A4566C35}"/>
              </a:ext>
            </a:extLst>
          </p:cNvPr>
          <p:cNvSpPr/>
          <p:nvPr/>
        </p:nvSpPr>
        <p:spPr>
          <a:xfrm>
            <a:off x="1958056" y="3223720"/>
            <a:ext cx="1648677" cy="215444"/>
          </a:xfrm>
          <a:prstGeom prst="rect">
            <a:avLst/>
          </a:prstGeom>
          <a:solidFill>
            <a:schemeClr val="bg2">
              <a:lumMod val="25000"/>
            </a:schemeClr>
          </a:solidFill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atin typeface="Franklin Gothic Book" panose="020B0503020102020204" pitchFamily="34" charset="0"/>
            </a:endParaRPr>
          </a:p>
        </p:txBody>
      </p:sp>
      <p:sp>
        <p:nvSpPr>
          <p:cNvPr id="58" name="Rectángulo 57">
            <a:extLst>
              <a:ext uri="{FF2B5EF4-FFF2-40B4-BE49-F238E27FC236}">
                <a16:creationId xmlns:a16="http://schemas.microsoft.com/office/drawing/2014/main" id="{EAD10374-680A-F67D-900C-E2FC414CE855}"/>
              </a:ext>
            </a:extLst>
          </p:cNvPr>
          <p:cNvSpPr/>
          <p:nvPr/>
        </p:nvSpPr>
        <p:spPr>
          <a:xfrm>
            <a:off x="1958319" y="3438645"/>
            <a:ext cx="1648677" cy="584774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atin typeface="Franklin Gothic Book" panose="020B0503020102020204" pitchFamily="34" charset="0"/>
            </a:endParaRPr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61C8C2B7-B2C8-5B1E-CABF-521851703C4A}"/>
              </a:ext>
            </a:extLst>
          </p:cNvPr>
          <p:cNvSpPr/>
          <p:nvPr/>
        </p:nvSpPr>
        <p:spPr>
          <a:xfrm>
            <a:off x="5543467" y="3223720"/>
            <a:ext cx="1648677" cy="215444"/>
          </a:xfrm>
          <a:prstGeom prst="rect">
            <a:avLst/>
          </a:prstGeom>
          <a:solidFill>
            <a:schemeClr val="bg2">
              <a:lumMod val="25000"/>
            </a:schemeClr>
          </a:solidFill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atin typeface="Franklin Gothic Book" panose="020B0503020102020204" pitchFamily="34" charset="0"/>
            </a:endParaRPr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59A06407-95FD-9EFD-80A9-BBE39F75F9AA}"/>
              </a:ext>
            </a:extLst>
          </p:cNvPr>
          <p:cNvSpPr/>
          <p:nvPr/>
        </p:nvSpPr>
        <p:spPr>
          <a:xfrm>
            <a:off x="5543730" y="3438645"/>
            <a:ext cx="1648677" cy="584774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atin typeface="Franklin Gothic Book" panose="020B0503020102020204" pitchFamily="34" charset="0"/>
            </a:endParaRPr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8E1AC938-92ED-4A9F-4744-C7688FF85046}"/>
              </a:ext>
            </a:extLst>
          </p:cNvPr>
          <p:cNvSpPr/>
          <p:nvPr/>
        </p:nvSpPr>
        <p:spPr>
          <a:xfrm>
            <a:off x="3746978" y="3223720"/>
            <a:ext cx="1648677" cy="215444"/>
          </a:xfrm>
          <a:prstGeom prst="rect">
            <a:avLst/>
          </a:prstGeom>
          <a:solidFill>
            <a:schemeClr val="bg2">
              <a:lumMod val="25000"/>
            </a:schemeClr>
          </a:solidFill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atin typeface="Franklin Gothic Book" panose="020B0503020102020204" pitchFamily="34" charset="0"/>
            </a:endParaRPr>
          </a:p>
        </p:txBody>
      </p:sp>
      <p:sp>
        <p:nvSpPr>
          <p:cNvPr id="54" name="Rectángulo 53">
            <a:extLst>
              <a:ext uri="{FF2B5EF4-FFF2-40B4-BE49-F238E27FC236}">
                <a16:creationId xmlns:a16="http://schemas.microsoft.com/office/drawing/2014/main" id="{B4D08C01-B5CE-F8CC-66F2-7BE68DE37A4B}"/>
              </a:ext>
            </a:extLst>
          </p:cNvPr>
          <p:cNvSpPr/>
          <p:nvPr/>
        </p:nvSpPr>
        <p:spPr>
          <a:xfrm>
            <a:off x="3747241" y="3438645"/>
            <a:ext cx="1648677" cy="584774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atin typeface="Franklin Gothic Book" panose="020B0503020102020204" pitchFamily="34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CB6457C3-9299-079C-9BC7-E3766383D900}"/>
              </a:ext>
            </a:extLst>
          </p:cNvPr>
          <p:cNvSpPr txBox="1"/>
          <p:nvPr/>
        </p:nvSpPr>
        <p:spPr>
          <a:xfrm>
            <a:off x="1959872" y="3221701"/>
            <a:ext cx="14893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800" b="1" dirty="0">
                <a:solidFill>
                  <a:srgbClr val="FFFFFF"/>
                </a:solidFill>
                <a:effectLst/>
                <a:latin typeface="Franklin Gothic Book" panose="020B0503020102020204" pitchFamily="34" charset="0"/>
              </a:rPr>
              <a:t>10. SALÓN DEL PARQUE 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9DA70213-99E5-CEE8-4A3C-9BE43750B651}"/>
              </a:ext>
            </a:extLst>
          </p:cNvPr>
          <p:cNvSpPr txBox="1"/>
          <p:nvPr/>
        </p:nvSpPr>
        <p:spPr>
          <a:xfrm>
            <a:off x="1952942" y="3437145"/>
            <a:ext cx="1372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8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Superficie	: 210,0 m</a:t>
            </a:r>
            <a:r>
              <a:rPr lang="es-CL" sz="800" baseline="300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2</a:t>
            </a:r>
            <a:r>
              <a:rPr lang="es-CL" sz="8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  </a:t>
            </a:r>
          </a:p>
          <a:p>
            <a:r>
              <a:rPr lang="es-CL" sz="8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Largo	: 21,0 m </a:t>
            </a:r>
          </a:p>
          <a:p>
            <a:r>
              <a:rPr lang="es-CL" sz="8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Ancho	: 10,0 m </a:t>
            </a:r>
          </a:p>
          <a:p>
            <a:r>
              <a:rPr lang="es-CL" sz="8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Alto	: 3,0 m 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4EA31254-DB09-A6D0-B285-1B89A63B5422}"/>
              </a:ext>
            </a:extLst>
          </p:cNvPr>
          <p:cNvSpPr txBox="1"/>
          <p:nvPr/>
        </p:nvSpPr>
        <p:spPr>
          <a:xfrm>
            <a:off x="3760687" y="3221701"/>
            <a:ext cx="15391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800" b="1" dirty="0">
                <a:solidFill>
                  <a:srgbClr val="FFFFFF"/>
                </a:solidFill>
                <a:effectLst/>
                <a:latin typeface="Franklin Gothic Book" panose="020B0503020102020204" pitchFamily="34" charset="0"/>
              </a:rPr>
              <a:t>11. TERRAZA DEL PARQUE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7581430E-95B7-F9D4-0231-64E98970DB48}"/>
              </a:ext>
            </a:extLst>
          </p:cNvPr>
          <p:cNvSpPr txBox="1"/>
          <p:nvPr/>
        </p:nvSpPr>
        <p:spPr>
          <a:xfrm>
            <a:off x="3753756" y="3437145"/>
            <a:ext cx="1372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8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Superficie	: 264,0 m</a:t>
            </a:r>
            <a:r>
              <a:rPr lang="es-CL" sz="800" baseline="300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2</a:t>
            </a:r>
            <a:r>
              <a:rPr lang="es-CL" sz="8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  </a:t>
            </a:r>
          </a:p>
          <a:p>
            <a:r>
              <a:rPr lang="es-CL" sz="8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Largo	:</a:t>
            </a:r>
            <a:r>
              <a:rPr lang="es-CL" sz="80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es-CL" sz="8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30,7 m </a:t>
            </a:r>
          </a:p>
          <a:p>
            <a:r>
              <a:rPr lang="es-CL" sz="8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Ancho	: 8,6 m </a:t>
            </a:r>
          </a:p>
          <a:p>
            <a:r>
              <a:rPr lang="es-CL" sz="8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Alto	: - 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906FCFF5-AABC-4782-D89E-ECAF7B957516}"/>
              </a:ext>
            </a:extLst>
          </p:cNvPr>
          <p:cNvSpPr txBox="1"/>
          <p:nvPr/>
        </p:nvSpPr>
        <p:spPr>
          <a:xfrm>
            <a:off x="5543204" y="3221701"/>
            <a:ext cx="15391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800" b="1" dirty="0">
                <a:solidFill>
                  <a:srgbClr val="FFFFFF"/>
                </a:solidFill>
                <a:effectLst/>
                <a:latin typeface="Franklin Gothic Book" panose="020B0503020102020204" pitchFamily="34" charset="0"/>
              </a:rPr>
              <a:t>12.</a:t>
            </a:r>
            <a:r>
              <a:rPr lang="es-CL" sz="800" b="1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es-CL" sz="800" b="1" dirty="0">
                <a:solidFill>
                  <a:srgbClr val="FFFFFF"/>
                </a:solidFill>
                <a:effectLst/>
                <a:latin typeface="Franklin Gothic Book" panose="020B0503020102020204" pitchFamily="34" charset="0"/>
              </a:rPr>
              <a:t>SALÓN DEL POLO</a:t>
            </a: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EB553A3F-679E-67B3-14BD-A40707C23479}"/>
              </a:ext>
            </a:extLst>
          </p:cNvPr>
          <p:cNvSpPr txBox="1"/>
          <p:nvPr/>
        </p:nvSpPr>
        <p:spPr>
          <a:xfrm>
            <a:off x="5536273" y="3437145"/>
            <a:ext cx="1372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8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Superficie	:</a:t>
            </a:r>
            <a:r>
              <a:rPr lang="es-CL" sz="80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es-CL" sz="8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156,0 m</a:t>
            </a:r>
            <a:r>
              <a:rPr lang="es-CL" sz="800" baseline="300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2</a:t>
            </a:r>
            <a:r>
              <a:rPr lang="es-CL" sz="8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  </a:t>
            </a:r>
          </a:p>
          <a:p>
            <a:r>
              <a:rPr lang="es-CL" sz="8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Largo	:</a:t>
            </a:r>
            <a:r>
              <a:rPr lang="es-CL" sz="80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es-CL" sz="8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18,6 m </a:t>
            </a:r>
          </a:p>
          <a:p>
            <a:r>
              <a:rPr lang="es-CL" sz="8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Ancho	: 8,4 m </a:t>
            </a:r>
          </a:p>
          <a:p>
            <a:r>
              <a:rPr lang="es-CL" sz="8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Alto	: 3,0 m  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35B601C2-F752-273D-BE2A-0C49B17E677F}"/>
              </a:ext>
            </a:extLst>
          </p:cNvPr>
          <p:cNvSpPr/>
          <p:nvPr/>
        </p:nvSpPr>
        <p:spPr>
          <a:xfrm>
            <a:off x="1952090" y="4089993"/>
            <a:ext cx="1648677" cy="215444"/>
          </a:xfrm>
          <a:prstGeom prst="rect">
            <a:avLst/>
          </a:prstGeom>
          <a:solidFill>
            <a:schemeClr val="bg2">
              <a:lumMod val="25000"/>
            </a:schemeClr>
          </a:solidFill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atin typeface="Franklin Gothic Book" panose="020B0503020102020204" pitchFamily="34" charset="0"/>
            </a:endParaRP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BB071903-8300-048E-7DBA-99598033BD6B}"/>
              </a:ext>
            </a:extLst>
          </p:cNvPr>
          <p:cNvSpPr txBox="1"/>
          <p:nvPr/>
        </p:nvSpPr>
        <p:spPr>
          <a:xfrm>
            <a:off x="1948599" y="4094843"/>
            <a:ext cx="18604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800" b="1" dirty="0">
                <a:solidFill>
                  <a:srgbClr val="FFFFFF"/>
                </a:solidFill>
                <a:effectLst/>
                <a:latin typeface="Franklin Gothic Book" panose="020B0503020102020204" pitchFamily="34" charset="0"/>
              </a:rPr>
              <a:t>13.</a:t>
            </a:r>
            <a:r>
              <a:rPr lang="es-CL" sz="800" b="1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es-CL" sz="800" b="1" dirty="0">
                <a:solidFill>
                  <a:srgbClr val="FFFFFF"/>
                </a:solidFill>
                <a:effectLst/>
                <a:latin typeface="Franklin Gothic Book" panose="020B0503020102020204" pitchFamily="34" charset="0"/>
              </a:rPr>
              <a:t>TERRAZA DE LAS COLUMNAS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77396B89-158A-AE2E-3918-07FAD6093576}"/>
              </a:ext>
            </a:extLst>
          </p:cNvPr>
          <p:cNvSpPr txBox="1"/>
          <p:nvPr/>
        </p:nvSpPr>
        <p:spPr>
          <a:xfrm>
            <a:off x="1952089" y="4310286"/>
            <a:ext cx="1372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8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Superficie	:</a:t>
            </a:r>
            <a:r>
              <a:rPr lang="es-CL" sz="80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es-CL" sz="8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376,0 m</a:t>
            </a:r>
            <a:r>
              <a:rPr lang="es-CL" sz="800" baseline="300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2</a:t>
            </a:r>
            <a:r>
              <a:rPr lang="es-CL" sz="8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  </a:t>
            </a:r>
          </a:p>
          <a:p>
            <a:r>
              <a:rPr lang="es-CL" sz="8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Largo	:</a:t>
            </a:r>
            <a:r>
              <a:rPr lang="es-CL" sz="80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es-CL" sz="8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53,7 m </a:t>
            </a:r>
          </a:p>
          <a:p>
            <a:r>
              <a:rPr lang="es-CL" sz="8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Ancho	: 7,0 m </a:t>
            </a:r>
          </a:p>
          <a:p>
            <a:r>
              <a:rPr lang="es-CL" sz="8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Alto	: -</a:t>
            </a:r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187E6C00-5A80-0699-0B65-50D30682A084}"/>
              </a:ext>
            </a:extLst>
          </p:cNvPr>
          <p:cNvSpPr/>
          <p:nvPr/>
        </p:nvSpPr>
        <p:spPr>
          <a:xfrm>
            <a:off x="1952090" y="4304919"/>
            <a:ext cx="1648677" cy="584774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atin typeface="Franklin Gothic Book" panose="020B0503020102020204" pitchFamily="34" charset="0"/>
            </a:endParaRPr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7E718C82-7AA0-2953-F8CA-8E716E97CE92}"/>
              </a:ext>
            </a:extLst>
          </p:cNvPr>
          <p:cNvSpPr/>
          <p:nvPr/>
        </p:nvSpPr>
        <p:spPr>
          <a:xfrm>
            <a:off x="3753756" y="4089994"/>
            <a:ext cx="1648677" cy="215444"/>
          </a:xfrm>
          <a:prstGeom prst="rect">
            <a:avLst/>
          </a:prstGeom>
          <a:solidFill>
            <a:schemeClr val="bg2">
              <a:lumMod val="25000"/>
            </a:schemeClr>
          </a:solidFill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atin typeface="Franklin Gothic Book" panose="020B0503020102020204" pitchFamily="34" charset="0"/>
            </a:endParaRP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61A4ED32-463E-A3E5-D5AF-6002FBEF6E81}"/>
              </a:ext>
            </a:extLst>
          </p:cNvPr>
          <p:cNvSpPr txBox="1"/>
          <p:nvPr/>
        </p:nvSpPr>
        <p:spPr>
          <a:xfrm>
            <a:off x="3760687" y="4094843"/>
            <a:ext cx="13040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800" b="1" dirty="0">
                <a:solidFill>
                  <a:srgbClr val="FFFFFF"/>
                </a:solidFill>
                <a:effectLst/>
                <a:latin typeface="Franklin Gothic Book" panose="020B0503020102020204" pitchFamily="34" charset="0"/>
              </a:rPr>
              <a:t>14.</a:t>
            </a:r>
            <a:r>
              <a:rPr lang="es-CL" sz="800" b="1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es-CL" sz="800" b="1" dirty="0">
                <a:solidFill>
                  <a:srgbClr val="FFFFFF"/>
                </a:solidFill>
                <a:effectLst/>
                <a:latin typeface="Franklin Gothic Book" panose="020B0503020102020204" pitchFamily="34" charset="0"/>
              </a:rPr>
              <a:t>SALÓN MANQUEHUE</a:t>
            </a: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9508340F-C220-550B-8479-4CD3BFE1310A}"/>
              </a:ext>
            </a:extLst>
          </p:cNvPr>
          <p:cNvSpPr txBox="1"/>
          <p:nvPr/>
        </p:nvSpPr>
        <p:spPr>
          <a:xfrm>
            <a:off x="3753756" y="4310287"/>
            <a:ext cx="1372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8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Superficie	:</a:t>
            </a:r>
            <a:r>
              <a:rPr lang="es-CL" sz="80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es-CL" sz="8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405,0 m</a:t>
            </a:r>
            <a:r>
              <a:rPr lang="es-CL" sz="800" baseline="300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2</a:t>
            </a:r>
            <a:r>
              <a:rPr lang="es-CL" sz="8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  </a:t>
            </a:r>
          </a:p>
          <a:p>
            <a:r>
              <a:rPr lang="es-CL" sz="8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Largo	:</a:t>
            </a:r>
            <a:r>
              <a:rPr lang="es-CL" sz="80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es-CL" sz="8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27,0 m </a:t>
            </a:r>
          </a:p>
          <a:p>
            <a:r>
              <a:rPr lang="es-CL" sz="8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Ancho	:</a:t>
            </a:r>
            <a:r>
              <a:rPr lang="es-CL" sz="80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es-CL" sz="8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15,0 m </a:t>
            </a:r>
          </a:p>
          <a:p>
            <a:r>
              <a:rPr lang="es-CL" sz="8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Alto	: 4,0 m </a:t>
            </a:r>
          </a:p>
        </p:txBody>
      </p:sp>
      <p:sp>
        <p:nvSpPr>
          <p:cNvPr id="52" name="Rectángulo 51">
            <a:extLst>
              <a:ext uri="{FF2B5EF4-FFF2-40B4-BE49-F238E27FC236}">
                <a16:creationId xmlns:a16="http://schemas.microsoft.com/office/drawing/2014/main" id="{B127C428-5D7E-9310-21C4-AE6CC3AEBB8D}"/>
              </a:ext>
            </a:extLst>
          </p:cNvPr>
          <p:cNvSpPr/>
          <p:nvPr/>
        </p:nvSpPr>
        <p:spPr>
          <a:xfrm>
            <a:off x="3754019" y="4304919"/>
            <a:ext cx="1648677" cy="584774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atin typeface="Franklin Gothic Book" panose="020B0503020102020204" pitchFamily="34" charset="0"/>
            </a:endParaRPr>
          </a:p>
        </p:txBody>
      </p:sp>
      <p:sp>
        <p:nvSpPr>
          <p:cNvPr id="59" name="Rectángulo 58">
            <a:extLst>
              <a:ext uri="{FF2B5EF4-FFF2-40B4-BE49-F238E27FC236}">
                <a16:creationId xmlns:a16="http://schemas.microsoft.com/office/drawing/2014/main" id="{86565AC2-1636-6855-BFD4-66A35B1059ED}"/>
              </a:ext>
            </a:extLst>
          </p:cNvPr>
          <p:cNvSpPr/>
          <p:nvPr/>
        </p:nvSpPr>
        <p:spPr>
          <a:xfrm>
            <a:off x="5546461" y="4089994"/>
            <a:ext cx="1648677" cy="215444"/>
          </a:xfrm>
          <a:prstGeom prst="rect">
            <a:avLst/>
          </a:prstGeom>
          <a:solidFill>
            <a:schemeClr val="bg2">
              <a:lumMod val="25000"/>
            </a:schemeClr>
          </a:solidFill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atin typeface="Franklin Gothic Book" panose="020B0503020102020204" pitchFamily="34" charset="0"/>
            </a:endParaRP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21D2BDF9-0FD9-EC5B-2433-6BD484596D68}"/>
              </a:ext>
            </a:extLst>
          </p:cNvPr>
          <p:cNvSpPr txBox="1"/>
          <p:nvPr/>
        </p:nvSpPr>
        <p:spPr>
          <a:xfrm>
            <a:off x="5553392" y="4094843"/>
            <a:ext cx="15598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800" b="1" dirty="0">
                <a:solidFill>
                  <a:srgbClr val="FFFFFF"/>
                </a:solidFill>
                <a:effectLst/>
                <a:latin typeface="Franklin Gothic Book" panose="020B0503020102020204" pitchFamily="34" charset="0"/>
              </a:rPr>
              <a:t>15.</a:t>
            </a:r>
            <a:r>
              <a:rPr lang="es-CL" sz="800" b="1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es-CL" sz="800" b="1" dirty="0">
                <a:solidFill>
                  <a:srgbClr val="FFFFFF"/>
                </a:solidFill>
                <a:effectLst/>
                <a:latin typeface="Franklin Gothic Book" panose="020B0503020102020204" pitchFamily="34" charset="0"/>
              </a:rPr>
              <a:t>TERRAZA DEL MANQUEHUE</a:t>
            </a:r>
          </a:p>
        </p:txBody>
      </p:sp>
      <p:sp>
        <p:nvSpPr>
          <p:cNvPr id="61" name="CuadroTexto 60">
            <a:extLst>
              <a:ext uri="{FF2B5EF4-FFF2-40B4-BE49-F238E27FC236}">
                <a16:creationId xmlns:a16="http://schemas.microsoft.com/office/drawing/2014/main" id="{6D32CCF0-6693-B9DD-4140-4DEFD5828F3A}"/>
              </a:ext>
            </a:extLst>
          </p:cNvPr>
          <p:cNvSpPr txBox="1"/>
          <p:nvPr/>
        </p:nvSpPr>
        <p:spPr>
          <a:xfrm>
            <a:off x="5546461" y="4310287"/>
            <a:ext cx="1372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8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Superficie	:</a:t>
            </a:r>
            <a:r>
              <a:rPr lang="es-CL" sz="80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es-CL" sz="8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456,0 m</a:t>
            </a:r>
            <a:r>
              <a:rPr lang="es-CL" sz="800" baseline="300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2</a:t>
            </a:r>
            <a:r>
              <a:rPr lang="es-CL" sz="8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  </a:t>
            </a:r>
          </a:p>
          <a:p>
            <a:r>
              <a:rPr lang="es-CL" sz="8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Largo	:</a:t>
            </a:r>
            <a:r>
              <a:rPr lang="es-CL" sz="80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es-CL" sz="8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38,0 m </a:t>
            </a:r>
          </a:p>
          <a:p>
            <a:r>
              <a:rPr lang="es-CL" sz="8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Ancho	:</a:t>
            </a:r>
            <a:r>
              <a:rPr lang="es-CL" sz="80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 </a:t>
            </a:r>
            <a:r>
              <a:rPr lang="es-CL" sz="8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12,0 m </a:t>
            </a:r>
          </a:p>
          <a:p>
            <a:r>
              <a:rPr lang="es-CL" sz="800" dirty="0">
                <a:solidFill>
                  <a:srgbClr val="414042"/>
                </a:solidFill>
                <a:effectLst/>
                <a:latin typeface="Franklin Gothic Book" panose="020B0503020102020204" pitchFamily="34" charset="0"/>
              </a:rPr>
              <a:t>Alto	: -</a:t>
            </a:r>
          </a:p>
        </p:txBody>
      </p:sp>
      <p:sp>
        <p:nvSpPr>
          <p:cNvPr id="62" name="Rectángulo 61">
            <a:extLst>
              <a:ext uri="{FF2B5EF4-FFF2-40B4-BE49-F238E27FC236}">
                <a16:creationId xmlns:a16="http://schemas.microsoft.com/office/drawing/2014/main" id="{D41B45C0-7F8B-74D0-4916-AC43BACF2217}"/>
              </a:ext>
            </a:extLst>
          </p:cNvPr>
          <p:cNvSpPr/>
          <p:nvPr/>
        </p:nvSpPr>
        <p:spPr>
          <a:xfrm>
            <a:off x="5546724" y="4304919"/>
            <a:ext cx="1648677" cy="584774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atin typeface="Franklin Gothic Book" panose="020B0503020102020204" pitchFamily="34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F41AC80E-BE90-F971-4E63-0C79ECCA629D}"/>
              </a:ext>
            </a:extLst>
          </p:cNvPr>
          <p:cNvGrpSpPr/>
          <p:nvPr/>
        </p:nvGrpSpPr>
        <p:grpSpPr>
          <a:xfrm>
            <a:off x="1293876" y="809475"/>
            <a:ext cx="6556248" cy="2279319"/>
            <a:chOff x="1293876" y="809475"/>
            <a:chExt cx="6556248" cy="2279319"/>
          </a:xfrm>
        </p:grpSpPr>
        <p:grpSp>
          <p:nvGrpSpPr>
            <p:cNvPr id="64" name="Grupo 63">
              <a:extLst>
                <a:ext uri="{FF2B5EF4-FFF2-40B4-BE49-F238E27FC236}">
                  <a16:creationId xmlns:a16="http://schemas.microsoft.com/office/drawing/2014/main" id="{7B700FB9-7E9F-5B1C-165B-47C1D1A0C7FC}"/>
                </a:ext>
              </a:extLst>
            </p:cNvPr>
            <p:cNvGrpSpPr/>
            <p:nvPr/>
          </p:nvGrpSpPr>
          <p:grpSpPr>
            <a:xfrm>
              <a:off x="1293876" y="809475"/>
              <a:ext cx="6556248" cy="2148431"/>
              <a:chOff x="1293876" y="809475"/>
              <a:chExt cx="6556248" cy="2148431"/>
            </a:xfrm>
          </p:grpSpPr>
          <p:pic>
            <p:nvPicPr>
              <p:cNvPr id="5" name="Imagen 4" descr="Imagen que contiene interior, computer, computadora, tabla&#10;&#10;Descripción generada automáticamente">
                <a:extLst>
                  <a:ext uri="{FF2B5EF4-FFF2-40B4-BE49-F238E27FC236}">
                    <a16:creationId xmlns:a16="http://schemas.microsoft.com/office/drawing/2014/main" id="{39EC480E-3846-91D5-78D6-C933A50C5B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93876" y="809475"/>
                <a:ext cx="6556248" cy="2148431"/>
              </a:xfrm>
              <a:prstGeom prst="rect">
                <a:avLst/>
              </a:prstGeom>
            </p:spPr>
          </p:pic>
          <p:sp>
            <p:nvSpPr>
              <p:cNvPr id="10" name="Elipse 9">
                <a:extLst>
                  <a:ext uri="{FF2B5EF4-FFF2-40B4-BE49-F238E27FC236}">
                    <a16:creationId xmlns:a16="http://schemas.microsoft.com/office/drawing/2014/main" id="{8AA05BD1-3178-3E6A-9BEB-7849F592A125}"/>
                  </a:ext>
                </a:extLst>
              </p:cNvPr>
              <p:cNvSpPr/>
              <p:nvPr/>
            </p:nvSpPr>
            <p:spPr>
              <a:xfrm>
                <a:off x="1857803" y="1428868"/>
                <a:ext cx="246870" cy="246870"/>
              </a:xfrm>
              <a:prstGeom prst="ellipse">
                <a:avLst/>
              </a:prstGeom>
              <a:solidFill>
                <a:srgbClr val="E3051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L" sz="800" dirty="0"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BF79B6A0-2071-90F6-F8A3-BB34D035442A}"/>
                  </a:ext>
                </a:extLst>
              </p:cNvPr>
              <p:cNvSpPr txBox="1"/>
              <p:nvPr/>
            </p:nvSpPr>
            <p:spPr>
              <a:xfrm>
                <a:off x="1806168" y="1424341"/>
                <a:ext cx="3501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CL" sz="1000" dirty="0">
                    <a:solidFill>
                      <a:schemeClr val="bg1"/>
                    </a:solidFill>
                    <a:latin typeface="Franklin Gothic Book" panose="020B0503020102020204" pitchFamily="34" charset="0"/>
                  </a:rPr>
                  <a:t>10</a:t>
                </a:r>
              </a:p>
            </p:txBody>
          </p:sp>
          <p:sp>
            <p:nvSpPr>
              <p:cNvPr id="12" name="Elipse 11">
                <a:extLst>
                  <a:ext uri="{FF2B5EF4-FFF2-40B4-BE49-F238E27FC236}">
                    <a16:creationId xmlns:a16="http://schemas.microsoft.com/office/drawing/2014/main" id="{45AB994C-10B7-1D7A-6E52-558E095E7044}"/>
                  </a:ext>
                </a:extLst>
              </p:cNvPr>
              <p:cNvSpPr/>
              <p:nvPr/>
            </p:nvSpPr>
            <p:spPr>
              <a:xfrm>
                <a:off x="1426587" y="1428868"/>
                <a:ext cx="246870" cy="246870"/>
              </a:xfrm>
              <a:prstGeom prst="ellipse">
                <a:avLst/>
              </a:prstGeom>
              <a:solidFill>
                <a:srgbClr val="E3051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L" sz="800" dirty="0"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13" name="CuadroTexto 12">
                <a:extLst>
                  <a:ext uri="{FF2B5EF4-FFF2-40B4-BE49-F238E27FC236}">
                    <a16:creationId xmlns:a16="http://schemas.microsoft.com/office/drawing/2014/main" id="{039B5A2A-07B7-338D-9836-072E76D35336}"/>
                  </a:ext>
                </a:extLst>
              </p:cNvPr>
              <p:cNvSpPr txBox="1"/>
              <p:nvPr/>
            </p:nvSpPr>
            <p:spPr>
              <a:xfrm>
                <a:off x="1374952" y="1424341"/>
                <a:ext cx="3501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CL" sz="1000" dirty="0">
                    <a:solidFill>
                      <a:schemeClr val="bg1"/>
                    </a:solidFill>
                    <a:latin typeface="Franklin Gothic Book" panose="020B0503020102020204" pitchFamily="34" charset="0"/>
                  </a:rPr>
                  <a:t>11</a:t>
                </a:r>
              </a:p>
            </p:txBody>
          </p:sp>
          <p:sp>
            <p:nvSpPr>
              <p:cNvPr id="14" name="Elipse 13">
                <a:extLst>
                  <a:ext uri="{FF2B5EF4-FFF2-40B4-BE49-F238E27FC236}">
                    <a16:creationId xmlns:a16="http://schemas.microsoft.com/office/drawing/2014/main" id="{9E5D6BE8-DA1F-978C-D2FD-A14062C4FED1}"/>
                  </a:ext>
                </a:extLst>
              </p:cNvPr>
              <p:cNvSpPr/>
              <p:nvPr/>
            </p:nvSpPr>
            <p:spPr>
              <a:xfrm>
                <a:off x="2594152" y="2377973"/>
                <a:ext cx="246870" cy="246870"/>
              </a:xfrm>
              <a:prstGeom prst="ellipse">
                <a:avLst/>
              </a:prstGeom>
              <a:solidFill>
                <a:srgbClr val="E3051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L" sz="800" dirty="0"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D53C5C61-8911-519F-C9D3-E578B6106325}"/>
                  </a:ext>
                </a:extLst>
              </p:cNvPr>
              <p:cNvSpPr txBox="1"/>
              <p:nvPr/>
            </p:nvSpPr>
            <p:spPr>
              <a:xfrm>
                <a:off x="2542517" y="2373446"/>
                <a:ext cx="3501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CL" sz="1000" dirty="0">
                    <a:solidFill>
                      <a:schemeClr val="bg1"/>
                    </a:solidFill>
                    <a:latin typeface="Franklin Gothic Book" panose="020B0503020102020204" pitchFamily="34" charset="0"/>
                  </a:rPr>
                  <a:t>12</a:t>
                </a:r>
              </a:p>
            </p:txBody>
          </p:sp>
          <p:sp>
            <p:nvSpPr>
              <p:cNvPr id="16" name="Elipse 15">
                <a:extLst>
                  <a:ext uri="{FF2B5EF4-FFF2-40B4-BE49-F238E27FC236}">
                    <a16:creationId xmlns:a16="http://schemas.microsoft.com/office/drawing/2014/main" id="{2D9F0A44-0FBA-D81C-3566-F3DF060DFFF8}"/>
                  </a:ext>
                </a:extLst>
              </p:cNvPr>
              <p:cNvSpPr/>
              <p:nvPr/>
            </p:nvSpPr>
            <p:spPr>
              <a:xfrm>
                <a:off x="4287150" y="2377973"/>
                <a:ext cx="246870" cy="246870"/>
              </a:xfrm>
              <a:prstGeom prst="ellipse">
                <a:avLst/>
              </a:prstGeom>
              <a:solidFill>
                <a:srgbClr val="E3051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L" sz="800" dirty="0"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17" name="CuadroTexto 16">
                <a:extLst>
                  <a:ext uri="{FF2B5EF4-FFF2-40B4-BE49-F238E27FC236}">
                    <a16:creationId xmlns:a16="http://schemas.microsoft.com/office/drawing/2014/main" id="{98C55EC3-F463-1989-75E8-6FFD7F2825C0}"/>
                  </a:ext>
                </a:extLst>
              </p:cNvPr>
              <p:cNvSpPr txBox="1"/>
              <p:nvPr/>
            </p:nvSpPr>
            <p:spPr>
              <a:xfrm>
                <a:off x="4235515" y="2373446"/>
                <a:ext cx="3501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CL" sz="1000" dirty="0">
                    <a:solidFill>
                      <a:schemeClr val="bg1"/>
                    </a:solidFill>
                    <a:latin typeface="Franklin Gothic Book" panose="020B0503020102020204" pitchFamily="34" charset="0"/>
                  </a:rPr>
                  <a:t>13</a:t>
                </a:r>
              </a:p>
            </p:txBody>
          </p:sp>
          <p:sp>
            <p:nvSpPr>
              <p:cNvPr id="18" name="Elipse 17">
                <a:extLst>
                  <a:ext uri="{FF2B5EF4-FFF2-40B4-BE49-F238E27FC236}">
                    <a16:creationId xmlns:a16="http://schemas.microsoft.com/office/drawing/2014/main" id="{37C45D5C-100B-2A37-DBA2-7D74DFB58897}"/>
                  </a:ext>
                </a:extLst>
              </p:cNvPr>
              <p:cNvSpPr/>
              <p:nvPr/>
            </p:nvSpPr>
            <p:spPr>
              <a:xfrm>
                <a:off x="6197432" y="1499787"/>
                <a:ext cx="246870" cy="246870"/>
              </a:xfrm>
              <a:prstGeom prst="ellipse">
                <a:avLst/>
              </a:prstGeom>
              <a:solidFill>
                <a:srgbClr val="E3051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L" sz="800" dirty="0"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19" name="CuadroTexto 18">
                <a:extLst>
                  <a:ext uri="{FF2B5EF4-FFF2-40B4-BE49-F238E27FC236}">
                    <a16:creationId xmlns:a16="http://schemas.microsoft.com/office/drawing/2014/main" id="{FEAF35EE-6EB9-4E17-B787-570CB8460241}"/>
                  </a:ext>
                </a:extLst>
              </p:cNvPr>
              <p:cNvSpPr txBox="1"/>
              <p:nvPr/>
            </p:nvSpPr>
            <p:spPr>
              <a:xfrm>
                <a:off x="6145797" y="1495260"/>
                <a:ext cx="3501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CL" sz="1000" dirty="0">
                    <a:solidFill>
                      <a:schemeClr val="bg1"/>
                    </a:solidFill>
                    <a:latin typeface="Franklin Gothic Book" panose="020B0503020102020204" pitchFamily="34" charset="0"/>
                  </a:rPr>
                  <a:t>14</a:t>
                </a:r>
              </a:p>
            </p:txBody>
          </p:sp>
          <p:sp>
            <p:nvSpPr>
              <p:cNvPr id="20" name="Elipse 19">
                <a:extLst>
                  <a:ext uri="{FF2B5EF4-FFF2-40B4-BE49-F238E27FC236}">
                    <a16:creationId xmlns:a16="http://schemas.microsoft.com/office/drawing/2014/main" id="{E2002561-D8FA-D6BB-A53E-A929268DA5A0}"/>
                  </a:ext>
                </a:extLst>
              </p:cNvPr>
              <p:cNvSpPr/>
              <p:nvPr/>
            </p:nvSpPr>
            <p:spPr>
              <a:xfrm>
                <a:off x="6835703" y="1746008"/>
                <a:ext cx="246870" cy="246870"/>
              </a:xfrm>
              <a:prstGeom prst="ellipse">
                <a:avLst/>
              </a:prstGeom>
              <a:solidFill>
                <a:srgbClr val="E3051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L" sz="800" dirty="0"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21" name="CuadroTexto 20">
                <a:extLst>
                  <a:ext uri="{FF2B5EF4-FFF2-40B4-BE49-F238E27FC236}">
                    <a16:creationId xmlns:a16="http://schemas.microsoft.com/office/drawing/2014/main" id="{BD13254D-46E3-0866-3CBB-9132AC4EC19F}"/>
                  </a:ext>
                </a:extLst>
              </p:cNvPr>
              <p:cNvSpPr txBox="1"/>
              <p:nvPr/>
            </p:nvSpPr>
            <p:spPr>
              <a:xfrm>
                <a:off x="6784068" y="1741481"/>
                <a:ext cx="3501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CL" sz="1000" dirty="0">
                    <a:solidFill>
                      <a:schemeClr val="bg1"/>
                    </a:solidFill>
                    <a:latin typeface="Franklin Gothic Book" panose="020B0503020102020204" pitchFamily="34" charset="0"/>
                  </a:rPr>
                  <a:t>15</a:t>
                </a:r>
              </a:p>
            </p:txBody>
          </p:sp>
        </p:grpSp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id="{DE38858D-C74C-19CC-D8BF-110FB8C579DA}"/>
                </a:ext>
              </a:extLst>
            </p:cNvPr>
            <p:cNvSpPr txBox="1"/>
            <p:nvPr/>
          </p:nvSpPr>
          <p:spPr>
            <a:xfrm>
              <a:off x="5715916" y="2888739"/>
              <a:ext cx="63745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700" b="1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Franklin Gothic Book" panose="020B0503020102020204" pitchFamily="34" charset="0"/>
                </a:rPr>
                <a:t>ACCESO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5769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0"/>
            <a:ext cx="2880000" cy="51435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id="{F4D279D5-345C-1E4E-A11A-E78945D862E8}"/>
              </a:ext>
            </a:extLst>
          </p:cNvPr>
          <p:cNvSpPr txBox="1">
            <a:spLocks/>
          </p:cNvSpPr>
          <p:nvPr/>
        </p:nvSpPr>
        <p:spPr>
          <a:xfrm>
            <a:off x="272142" y="2213780"/>
            <a:ext cx="2543623" cy="106972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0"/>
              </a:spcBef>
              <a:buClr>
                <a:srgbClr val="FF0000"/>
              </a:buClr>
              <a:buSzPts val="2000"/>
              <a:buNone/>
              <a:defRPr/>
            </a:pPr>
            <a:r>
              <a:rPr lang="es-CL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Libre Franklin SemiBold"/>
              </a:rPr>
              <a:t>ENCUÉNTRANOS EN</a:t>
            </a:r>
          </a:p>
          <a:p>
            <a:pPr marL="0" lvl="0" indent="0">
              <a:spcBef>
                <a:spcPts val="0"/>
              </a:spcBef>
              <a:buClr>
                <a:srgbClr val="FF0000"/>
              </a:buClr>
              <a:buSzPts val="2000"/>
              <a:buNone/>
              <a:defRPr/>
            </a:pPr>
            <a:endParaRPr lang="es-CL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Libre Franklin SemiBold"/>
            </a:endParaRPr>
          </a:p>
          <a:p>
            <a:pPr marL="0" lvl="0" indent="0">
              <a:spcBef>
                <a:spcPts val="0"/>
              </a:spcBef>
              <a:buClr>
                <a:srgbClr val="FF0000"/>
              </a:buClr>
              <a:buSzPts val="2000"/>
              <a:buNone/>
              <a:defRPr/>
            </a:pPr>
            <a:r>
              <a:rPr lang="es-E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Libre Franklin SemiBold"/>
              </a:rPr>
              <a:t>Av. San Josemaría Escrivá de Balaguer 5.600, Vitacura, </a:t>
            </a:r>
          </a:p>
          <a:p>
            <a:pPr marL="0" lvl="0" indent="0">
              <a:spcBef>
                <a:spcPts val="0"/>
              </a:spcBef>
              <a:buClr>
                <a:srgbClr val="FF0000"/>
              </a:buClr>
              <a:buSzPts val="2000"/>
              <a:buNone/>
              <a:defRPr/>
            </a:pPr>
            <a:r>
              <a:rPr lang="es-E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Libre Franklin SemiBold"/>
              </a:rPr>
              <a:t>Región Metropolitana</a:t>
            </a:r>
            <a:endParaRPr lang="es-CL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Libre Franklin SemiBold"/>
            </a:endParaRPr>
          </a:p>
          <a:p>
            <a:pPr marL="0" lvl="0" indent="0">
              <a:spcBef>
                <a:spcPts val="0"/>
              </a:spcBef>
              <a:buClr>
                <a:srgbClr val="FF0000"/>
              </a:buClr>
              <a:buSzPts val="2000"/>
              <a:buNone/>
              <a:defRPr/>
            </a:pPr>
            <a:endParaRPr lang="es-CL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  <a:sym typeface="Libre Franklin SemiBold"/>
            </a:endParaRPr>
          </a:p>
        </p:txBody>
      </p:sp>
      <p:pic>
        <p:nvPicPr>
          <p:cNvPr id="4" name="Imagen 3" descr="Mapa&#10;&#10;Descripción generada automáticamente">
            <a:extLst>
              <a:ext uri="{FF2B5EF4-FFF2-40B4-BE49-F238E27FC236}">
                <a16:creationId xmlns:a16="http://schemas.microsoft.com/office/drawing/2014/main" id="{4EAF5073-6098-4DA6-852B-98AEB7B2BD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740"/>
          <a:stretch/>
        </p:blipFill>
        <p:spPr>
          <a:xfrm>
            <a:off x="3457493" y="420395"/>
            <a:ext cx="5242350" cy="4300531"/>
          </a:xfrm>
          <a:prstGeom prst="ellipse">
            <a:avLst/>
          </a:prstGeom>
        </p:spPr>
      </p:pic>
      <p:pic>
        <p:nvPicPr>
          <p:cNvPr id="12" name="Imagen 11" descr="Imagen que contiene Texto&#10;&#10;Descripción generada automáticamente">
            <a:extLst>
              <a:ext uri="{FF2B5EF4-FFF2-40B4-BE49-F238E27FC236}">
                <a16:creationId xmlns:a16="http://schemas.microsoft.com/office/drawing/2014/main" id="{E96FC11D-20D7-4697-A845-5188356F8C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663" y="2299504"/>
            <a:ext cx="1061935" cy="171732"/>
          </a:xfrm>
          <a:prstGeom prst="rect">
            <a:avLst/>
          </a:prstGeom>
        </p:spPr>
      </p:pic>
      <p:pic>
        <p:nvPicPr>
          <p:cNvPr id="8" name="Gráfico 7" descr="Mapa con marcador contorno">
            <a:extLst>
              <a:ext uri="{FF2B5EF4-FFF2-40B4-BE49-F238E27FC236}">
                <a16:creationId xmlns:a16="http://schemas.microsoft.com/office/drawing/2014/main" id="{B17FFF72-845F-4A0A-A0F8-1BE8C3E2D5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6103" y="1347631"/>
            <a:ext cx="872587" cy="872587"/>
          </a:xfrm>
          <a:prstGeom prst="rect">
            <a:avLst/>
          </a:prstGeom>
        </p:spPr>
      </p:pic>
      <p:pic>
        <p:nvPicPr>
          <p:cNvPr id="11" name="Imagen 10" descr="Dibujo con letras blancas&#10;&#10;Descripción generada automáticamente con confianza media">
            <a:extLst>
              <a:ext uri="{FF2B5EF4-FFF2-40B4-BE49-F238E27FC236}">
                <a16:creationId xmlns:a16="http://schemas.microsoft.com/office/drawing/2014/main" id="{6DF413C6-CBBB-D31C-59BC-FA926920F7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229" y="741138"/>
            <a:ext cx="1959366" cy="300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938538"/>
      </p:ext>
    </p:extLst>
  </p:cSld>
  <p:clrMapOvr>
    <a:masterClrMapping/>
  </p:clrMapOvr>
</p:sld>
</file>

<file path=ppt/theme/theme1.xml><?xml version="1.0" encoding="utf-8"?>
<a:theme xmlns:a="http://schemas.openxmlformats.org/drawingml/2006/main" name="1_Conception personnalisée">
  <a:themeElements>
    <a:clrScheme name="1_Conception personnalisé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onception personnalisé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9050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9050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1_Conception personnalisé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nception personnalisé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nception personnalisé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nception personnalisé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nception personnalisé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nception personnalisé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/field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B6F2769-7194-4217-93D3-3AF3A4742282}">
  <ds:schemaRefs>
    <ds:schemaRef ds:uri="http://schemas.microsoft.com/office/infopath/2007/PartnerControls"/>
    <ds:schemaRef ds:uri="http://purl.org/dc/elements/1.1/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schemas.microsoft.com/sharepoint/v3/fields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3560</TotalTime>
  <Words>500</Words>
  <Application>Microsoft Macintosh PowerPoint</Application>
  <PresentationFormat>Presentación en pantalla (16:9)</PresentationFormat>
  <Paragraphs>155</Paragraphs>
  <Slides>4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4</vt:i4>
      </vt:variant>
    </vt:vector>
  </HeadingPairs>
  <TitlesOfParts>
    <vt:vector size="14" baseType="lpstr">
      <vt:lpstr>Arial</vt:lpstr>
      <vt:lpstr>Calibri</vt:lpstr>
      <vt:lpstr>Franklin Gothic Book</vt:lpstr>
      <vt:lpstr>Franklin Gothic Demi</vt:lpstr>
      <vt:lpstr>Franklin Gothic Medium</vt:lpstr>
      <vt:lpstr>Times</vt:lpstr>
      <vt:lpstr>Verdana</vt:lpstr>
      <vt:lpstr>Wingdings</vt:lpstr>
      <vt:lpstr>1_Conception personnalisée</vt:lpstr>
      <vt:lpstr>1_Office Theme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Microsoft Office User</cp:lastModifiedBy>
  <cp:revision>69</cp:revision>
  <cp:lastPrinted>2022-12-30T17:54:04Z</cp:lastPrinted>
  <dcterms:created xsi:type="dcterms:W3CDTF">2010-04-12T23:12:02Z</dcterms:created>
  <dcterms:modified xsi:type="dcterms:W3CDTF">2022-12-31T18:41:23Z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